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ags/tag1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5"/>
    <p:sldMasterId id="2147484145" r:id="rId6"/>
    <p:sldMasterId id="2147484285" r:id="rId7"/>
    <p:sldMasterId id="2147484346" r:id="rId8"/>
  </p:sldMasterIdLst>
  <p:notesMasterIdLst>
    <p:notesMasterId r:id="rId17"/>
  </p:notesMasterIdLst>
  <p:handoutMasterIdLst>
    <p:handoutMasterId r:id="rId18"/>
  </p:handoutMasterIdLst>
  <p:sldIdLst>
    <p:sldId id="2147480227" r:id="rId9"/>
    <p:sldId id="3597" r:id="rId10"/>
    <p:sldId id="3612" r:id="rId11"/>
    <p:sldId id="3404" r:id="rId12"/>
    <p:sldId id="2147480226" r:id="rId13"/>
    <p:sldId id="2147480237" r:id="rId14"/>
    <p:sldId id="2147480239" r:id="rId15"/>
    <p:sldId id="3506" r:id="rId16"/>
  </p:sldIdLst>
  <p:sldSz cx="12192000" cy="6858000"/>
  <p:notesSz cx="7102475" cy="93884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CEC124-7654-41C6-AF12-9432E1EF515C}">
          <p14:sldIdLst/>
        </p14:section>
        <p14:section name="Day 1 Agenda" id="{8D4AA79A-C489-4D8D-903E-0F91AA7F790D}">
          <p14:sldIdLst>
            <p14:sldId id="2147480227"/>
          </p14:sldIdLst>
        </p14:section>
        <p14:section name="Scene Setting" id="{6D19F29F-E4C3-49B5-A96A-9FC2EFDC66CE}">
          <p14:sldIdLst>
            <p14:sldId id="3597"/>
            <p14:sldId id="3612"/>
            <p14:sldId id="3404"/>
            <p14:sldId id="2147480226"/>
            <p14:sldId id="2147480237"/>
            <p14:sldId id="2147480239"/>
            <p14:sldId id="3506"/>
          </p14:sldIdLst>
        </p14:section>
        <p14:section name="The Future of Field Medical" id="{18ED23DF-179A-4EB0-82BA-FE69D5960F86}">
          <p14:sldIdLst/>
        </p14:section>
        <p14:section name="Identifying the Right Opportunity" id="{2EE30D6A-74FD-40C8-9F27-ABE1CFEB71C8}">
          <p14:sldIdLst/>
        </p14:section>
        <p14:section name="Influencing Your Ecosystem" id="{DC85DF0E-84FC-4C05-863A-04F6676A9D76}">
          <p14:sldIdLst/>
        </p14:section>
        <p14:section name="Close of Day 1" id="{5068127A-0EC2-433A-AC17-0971F853E8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8DD081-BFA1-07D0-36E5-437E48716735}" name="Murphy, Ladonna" initials="ML" userId="S::knmr265@astrazeneca.net::14a34eb7-af3d-4277-982c-4dd36904b076" providerId="AD"/>
  <p188:author id="{02FDF4BE-C537-C8F3-4BEE-BC9B3B3AF712}" name="Jelena Sokic" initials="JS" userId="S::jelena.sokic@forty1.tceg.com::a7f43dff-5caf-45c3-b7cf-ce2104e4285b" providerId="AD"/>
  <p188:author id="{5E7DE2C6-0A69-12B2-BB8A-063566617603}" name="Emma Crawford" initials="EC" userId="S::Emma.Crawford@forty1.tceg.com::547d90e1-2ae1-4c2d-a2ee-6d1209b49c4e" providerId="AD"/>
  <p188:author id="{AE4FBFD8-377F-A111-13CA-6F8C82DA69FA}" name="Taavi Drell" initials="TD" userId="S::taavi.drell@brightcarbon.com::58391203-faf0-4ed0-85e4-9aa49c7f7472" providerId="AD"/>
  <p188:author id="{E4CC8AE2-CA67-9E72-7E0D-E8A502B78FA8}" name="Osborne, Jennifer" initials="OJ" userId="S::kcsx883@astrazeneca.net::1f151996-50d1-4864-9b6e-e5bfb86f62bd" providerId="AD"/>
  <p188:author id="{D2699FFC-05F4-2E3E-8A75-B4B57C644AC0}" name="Emma Crawford" initials="EC" userId="S::emma.crawford@forty1.tceg.com::547d90e1-2ae1-4c2d-a2ee-6d1209b49c4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Boyes" initials="L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99FF"/>
    <a:srgbClr val="666699"/>
    <a:srgbClr val="FFFFFF"/>
    <a:srgbClr val="E4E0DF"/>
    <a:srgbClr val="D5D3D3"/>
    <a:srgbClr val="B4B0B1"/>
    <a:srgbClr val="810052"/>
    <a:srgbClr val="D93B75"/>
    <a:srgbClr val="CC33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26" autoAdjust="0"/>
  </p:normalViewPr>
  <p:slideViewPr>
    <p:cSldViewPr snapToGrid="0">
      <p:cViewPr varScale="1">
        <p:scale>
          <a:sx n="98" d="100"/>
          <a:sy n="98" d="100"/>
        </p:scale>
        <p:origin x="392" y="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824" y="1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2.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3131E8-FB12-410D-BF61-66026F4B9919}"/>
              </a:ext>
            </a:extLst>
          </p:cNvPr>
          <p:cNvSpPr>
            <a:spLocks noGrp="1"/>
          </p:cNvSpPr>
          <p:nvPr>
            <p:ph type="hdr" sz="quarter"/>
          </p:nvPr>
        </p:nvSpPr>
        <p:spPr>
          <a:xfrm>
            <a:off x="0" y="0"/>
            <a:ext cx="3077739" cy="47105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3F84DA3-B4E6-4214-A070-882C7BF7CEF5}"/>
              </a:ext>
            </a:extLst>
          </p:cNvPr>
          <p:cNvSpPr>
            <a:spLocks noGrp="1"/>
          </p:cNvSpPr>
          <p:nvPr>
            <p:ph type="dt" sz="quarter" idx="1"/>
          </p:nvPr>
        </p:nvSpPr>
        <p:spPr>
          <a:xfrm>
            <a:off x="4023093" y="0"/>
            <a:ext cx="3077739" cy="471054"/>
          </a:xfrm>
          <a:prstGeom prst="rect">
            <a:avLst/>
          </a:prstGeom>
        </p:spPr>
        <p:txBody>
          <a:bodyPr vert="horz" lIns="91440" tIns="45720" rIns="91440" bIns="45720" rtlCol="0"/>
          <a:lstStyle>
            <a:lvl1pPr algn="r">
              <a:defRPr sz="1200"/>
            </a:lvl1pPr>
          </a:lstStyle>
          <a:p>
            <a:fld id="{9BFD0D9C-4FB5-4727-9E3D-4B02106E0BF8}" type="datetimeFigureOut">
              <a:rPr lang="en-US" smtClean="0"/>
              <a:t>11/17/2023</a:t>
            </a:fld>
            <a:endParaRPr lang="en-US" dirty="0"/>
          </a:p>
        </p:txBody>
      </p:sp>
      <p:sp>
        <p:nvSpPr>
          <p:cNvPr id="4" name="Footer Placeholder 3">
            <a:extLst>
              <a:ext uri="{FF2B5EF4-FFF2-40B4-BE49-F238E27FC236}">
                <a16:creationId xmlns:a16="http://schemas.microsoft.com/office/drawing/2014/main" id="{10B9E54A-6E6E-45BD-A700-6E2757729EC7}"/>
              </a:ext>
            </a:extLst>
          </p:cNvPr>
          <p:cNvSpPr>
            <a:spLocks noGrp="1"/>
          </p:cNvSpPr>
          <p:nvPr>
            <p:ph type="ftr" sz="quarter" idx="2"/>
          </p:nvPr>
        </p:nvSpPr>
        <p:spPr>
          <a:xfrm>
            <a:off x="0" y="8917423"/>
            <a:ext cx="3077739" cy="47105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70E95B-A9AE-4EB9-81E6-ECFE9C38ED51}"/>
              </a:ext>
            </a:extLst>
          </p:cNvPr>
          <p:cNvSpPr>
            <a:spLocks noGrp="1"/>
          </p:cNvSpPr>
          <p:nvPr>
            <p:ph type="sldNum" sz="quarter" idx="3"/>
          </p:nvPr>
        </p:nvSpPr>
        <p:spPr>
          <a:xfrm>
            <a:off x="4023093" y="8917423"/>
            <a:ext cx="3077739" cy="471053"/>
          </a:xfrm>
          <a:prstGeom prst="rect">
            <a:avLst/>
          </a:prstGeom>
        </p:spPr>
        <p:txBody>
          <a:bodyPr vert="horz" lIns="91440" tIns="45720" rIns="91440" bIns="45720" rtlCol="0" anchor="b"/>
          <a:lstStyle>
            <a:lvl1pPr algn="r">
              <a:defRPr sz="1200"/>
            </a:lvl1pPr>
          </a:lstStyle>
          <a:p>
            <a:fld id="{3E395E8E-A04D-4A46-9BA0-C3F696754EF8}" type="slidenum">
              <a:rPr lang="en-US" smtClean="0"/>
              <a:t>‹#›</a:t>
            </a:fld>
            <a:endParaRPr lang="en-US" dirty="0"/>
          </a:p>
        </p:txBody>
      </p:sp>
    </p:spTree>
    <p:custDataLst>
      <p:tags r:id="rId2"/>
    </p:custDataLst>
    <p:extLst>
      <p:ext uri="{BB962C8B-B14F-4D97-AF65-F5344CB8AC3E}">
        <p14:creationId xmlns:p14="http://schemas.microsoft.com/office/powerpoint/2010/main" val="2858700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208633"/>
          </a:xfrm>
          <a:prstGeom prst="rect">
            <a:avLst/>
          </a:prstGeom>
        </p:spPr>
        <p:txBody>
          <a:bodyPr vert="horz" lIns="91440" tIns="45720" rIns="91440" bIns="45720" rtlCol="0"/>
          <a:lstStyle>
            <a:lvl1pPr algn="l">
              <a:defRPr sz="800"/>
            </a:lvl1pPr>
          </a:lstStyle>
          <a:p>
            <a:endParaRPr lang="en-GB" dirty="0"/>
          </a:p>
        </p:txBody>
      </p:sp>
      <p:sp>
        <p:nvSpPr>
          <p:cNvPr id="3" name="Date Placeholder 2"/>
          <p:cNvSpPr>
            <a:spLocks noGrp="1"/>
          </p:cNvSpPr>
          <p:nvPr>
            <p:ph type="dt" idx="1"/>
          </p:nvPr>
        </p:nvSpPr>
        <p:spPr>
          <a:xfrm>
            <a:off x="4023093" y="1"/>
            <a:ext cx="3077739" cy="208633"/>
          </a:xfrm>
          <a:prstGeom prst="rect">
            <a:avLst/>
          </a:prstGeom>
        </p:spPr>
        <p:txBody>
          <a:bodyPr vert="horz" lIns="91440" tIns="45720" rIns="91440" bIns="45720" rtlCol="0"/>
          <a:lstStyle>
            <a:lvl1pPr algn="r">
              <a:defRPr sz="800"/>
            </a:lvl1pPr>
          </a:lstStyle>
          <a:p>
            <a:fld id="{8336942B-E6A5-475C-AB1E-005DE3D92BF2}" type="datetimeFigureOut">
              <a:rPr lang="en-GB" smtClean="0"/>
              <a:pPr/>
              <a:t>17/11/2023</a:t>
            </a:fld>
            <a:endParaRPr lang="en-GB" dirty="0"/>
          </a:p>
        </p:txBody>
      </p:sp>
      <p:sp>
        <p:nvSpPr>
          <p:cNvPr id="4" name="Slide Image Placeholder 3"/>
          <p:cNvSpPr>
            <a:spLocks noGrp="1" noRot="1" noChangeAspect="1"/>
          </p:cNvSpPr>
          <p:nvPr>
            <p:ph type="sldImg" idx="2"/>
          </p:nvPr>
        </p:nvSpPr>
        <p:spPr>
          <a:xfrm>
            <a:off x="903288" y="306388"/>
            <a:ext cx="5295900" cy="29797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20255" y="3384927"/>
            <a:ext cx="6861968" cy="5780014"/>
          </a:xfrm>
          <a:prstGeom prst="rect">
            <a:avLst/>
          </a:prstGeom>
        </p:spPr>
        <p:txBody>
          <a:bodyPr vert="horz" lIns="0" tIns="0" rIns="0" bIns="0" numCol="1" spcCol="36000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09648"/>
            <a:ext cx="3077739" cy="178827"/>
          </a:xfrm>
          <a:prstGeom prst="rect">
            <a:avLst/>
          </a:prstGeom>
        </p:spPr>
        <p:txBody>
          <a:bodyPr vert="horz" lIns="91440" tIns="45720" rIns="91440" bIns="45720" rtlCol="0" anchor="b"/>
          <a:lstStyle>
            <a:lvl1pPr algn="l">
              <a:defRPr sz="800"/>
            </a:lvl1pPr>
          </a:lstStyle>
          <a:p>
            <a:endParaRPr lang="en-GB" dirty="0"/>
          </a:p>
        </p:txBody>
      </p:sp>
      <p:sp>
        <p:nvSpPr>
          <p:cNvPr id="7" name="Slide Number Placeholder 6"/>
          <p:cNvSpPr>
            <a:spLocks noGrp="1"/>
          </p:cNvSpPr>
          <p:nvPr>
            <p:ph type="sldNum" sz="quarter" idx="5"/>
          </p:nvPr>
        </p:nvSpPr>
        <p:spPr>
          <a:xfrm>
            <a:off x="4023093" y="9209648"/>
            <a:ext cx="3077739" cy="178827"/>
          </a:xfrm>
          <a:prstGeom prst="rect">
            <a:avLst/>
          </a:prstGeom>
        </p:spPr>
        <p:txBody>
          <a:bodyPr vert="horz" lIns="91440" tIns="45720" rIns="91440" bIns="45720" rtlCol="0" anchor="b"/>
          <a:lstStyle>
            <a:lvl1pPr algn="r">
              <a:defRPr sz="800"/>
            </a:lvl1pPr>
          </a:lstStyle>
          <a:p>
            <a:fld id="{48857A81-DEF9-4B57-AC08-20326D7F815B}" type="slidenum">
              <a:rPr lang="en-GB" smtClean="0"/>
              <a:pPr/>
              <a:t>‹#›</a:t>
            </a:fld>
            <a:endParaRPr lang="en-GB" dirty="0"/>
          </a:p>
        </p:txBody>
      </p:sp>
    </p:spTree>
    <p:extLst>
      <p:ext uri="{BB962C8B-B14F-4D97-AF65-F5344CB8AC3E}">
        <p14:creationId xmlns:p14="http://schemas.microsoft.com/office/powerpoint/2010/main" val="187597517"/>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200"/>
      </a:spcAft>
      <a:buFont typeface="Arial" panose="020B0604020202020204" pitchFamily="34" charset="0"/>
      <a:buNone/>
      <a:defRPr sz="1000" kern="1200">
        <a:solidFill>
          <a:schemeClr val="tx1"/>
        </a:solidFill>
        <a:latin typeface="+mn-lt"/>
        <a:ea typeface="+mn-ea"/>
        <a:cs typeface="+mn-cs"/>
      </a:defRPr>
    </a:lvl1pPr>
    <a:lvl2pPr marL="252000" indent="-1080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2pPr>
    <a:lvl3pPr marL="396000" indent="-1080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3pPr>
    <a:lvl4pPr marL="540000" indent="-1080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4pPr>
    <a:lvl5pPr marL="684000" indent="-1080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1</a:t>
            </a:fld>
            <a:endParaRPr lang="en-GB" dirty="0"/>
          </a:p>
        </p:txBody>
      </p:sp>
    </p:spTree>
    <p:extLst>
      <p:ext uri="{BB962C8B-B14F-4D97-AF65-F5344CB8AC3E}">
        <p14:creationId xmlns:p14="http://schemas.microsoft.com/office/powerpoint/2010/main" val="147721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2</a:t>
            </a:fld>
            <a:endParaRPr lang="en-GB" dirty="0"/>
          </a:p>
        </p:txBody>
      </p:sp>
    </p:spTree>
    <p:extLst>
      <p:ext uri="{BB962C8B-B14F-4D97-AF65-F5344CB8AC3E}">
        <p14:creationId xmlns:p14="http://schemas.microsoft.com/office/powerpoint/2010/main" val="367188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3</a:t>
            </a:fld>
            <a:endParaRPr lang="en-GB" dirty="0"/>
          </a:p>
        </p:txBody>
      </p:sp>
    </p:spTree>
    <p:extLst>
      <p:ext uri="{BB962C8B-B14F-4D97-AF65-F5344CB8AC3E}">
        <p14:creationId xmlns:p14="http://schemas.microsoft.com/office/powerpoint/2010/main" val="107043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4" name="Slide Number Placeholder 3"/>
          <p:cNvSpPr>
            <a:spLocks noGrp="1"/>
          </p:cNvSpPr>
          <p:nvPr>
            <p:ph type="sldNum" sz="quarter" idx="5"/>
          </p:nvPr>
        </p:nvSpPr>
        <p:spPr/>
        <p:txBody>
          <a:bodyPr/>
          <a:lstStyle/>
          <a:p>
            <a:fld id="{AB818371-2687-6B44-9875-E21728B532AA}" type="slidenum">
              <a:rPr lang="en-US" smtClean="0"/>
              <a:t>4</a:t>
            </a:fld>
            <a:endParaRPr lang="en-US" dirty="0"/>
          </a:p>
        </p:txBody>
      </p:sp>
      <p:sp>
        <p:nvSpPr>
          <p:cNvPr id="5" name="Notes Placeholder 4">
            <a:extLst>
              <a:ext uri="{FF2B5EF4-FFF2-40B4-BE49-F238E27FC236}">
                <a16:creationId xmlns:a16="http://schemas.microsoft.com/office/drawing/2014/main" id="{131A795E-C979-4815-A9F1-29355B0E5250}"/>
              </a:ext>
            </a:extLst>
          </p:cNvPr>
          <p:cNvSpPr>
            <a:spLocks noGrp="1"/>
          </p:cNvSpPr>
          <p:nvPr>
            <p:ph type="body" sz="quarter" idx="3"/>
          </p:nvPr>
        </p:nvSpPr>
        <p:spPr/>
        <p:txBody>
          <a:bodyPr/>
          <a:lstStyle/>
          <a:p>
            <a:r>
              <a:rPr lang="en-US" dirty="0"/>
              <a:t>Another DIY life-flow for people was taking on more self-care and really more radical self care. We saw sales of ancestry and DNA kits increase in 2020, more attention to vitamins minerals and supplements to address immunity and brain health, and sleep as medicine…also greater attention to connected fitness and wearable technology….</a:t>
            </a:r>
          </a:p>
        </p:txBody>
      </p:sp>
    </p:spTree>
    <p:extLst>
      <p:ext uri="{BB962C8B-B14F-4D97-AF65-F5344CB8AC3E}">
        <p14:creationId xmlns:p14="http://schemas.microsoft.com/office/powerpoint/2010/main" val="222491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6</a:t>
            </a:fld>
            <a:endParaRPr lang="en-GB" dirty="0"/>
          </a:p>
        </p:txBody>
      </p:sp>
    </p:spTree>
    <p:extLst>
      <p:ext uri="{BB962C8B-B14F-4D97-AF65-F5344CB8AC3E}">
        <p14:creationId xmlns:p14="http://schemas.microsoft.com/office/powerpoint/2010/main" val="2166299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A81-DEF9-4B57-AC08-20326D7F815B}" type="slidenum">
              <a:rPr lang="en-GB" smtClean="0"/>
              <a:pPr/>
              <a:t>7</a:t>
            </a:fld>
            <a:endParaRPr lang="en-GB" dirty="0"/>
          </a:p>
        </p:txBody>
      </p:sp>
    </p:spTree>
    <p:extLst>
      <p:ext uri="{BB962C8B-B14F-4D97-AF65-F5344CB8AC3E}">
        <p14:creationId xmlns:p14="http://schemas.microsoft.com/office/powerpoint/2010/main" val="56417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307975"/>
            <a:ext cx="5295900" cy="2978150"/>
          </a:xfrm>
        </p:spPr>
      </p:sp>
      <p:sp>
        <p:nvSpPr>
          <p:cNvPr id="4" name="Slide Number Placeholder 3"/>
          <p:cNvSpPr>
            <a:spLocks noGrp="1"/>
          </p:cNvSpPr>
          <p:nvPr>
            <p:ph type="sldNum" sz="quarter" idx="5"/>
          </p:nvPr>
        </p:nvSpPr>
        <p:spPr/>
        <p:txBody>
          <a:bodyPr/>
          <a:lstStyle/>
          <a:p>
            <a:fld id="{F14961E5-46B1-4EF0-B182-7DEE91CD990C}" type="slidenum">
              <a:rPr lang="en-US" smtClean="0"/>
              <a:t>8</a:t>
            </a:fld>
            <a:endParaRPr lang="en-US" dirty="0"/>
          </a:p>
        </p:txBody>
      </p:sp>
      <p:sp>
        <p:nvSpPr>
          <p:cNvPr id="5" name="Notes Placeholder 4">
            <a:extLst>
              <a:ext uri="{FF2B5EF4-FFF2-40B4-BE49-F238E27FC236}">
                <a16:creationId xmlns:a16="http://schemas.microsoft.com/office/drawing/2014/main" id="{1542FC1D-A523-4F03-A03E-C3094D9139D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56501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8" name="Picture 17" descr="Shape&#10;&#10;Description automatically generated">
            <a:extLst>
              <a:ext uri="{FF2B5EF4-FFF2-40B4-BE49-F238E27FC236}">
                <a16:creationId xmlns:a16="http://schemas.microsoft.com/office/drawing/2014/main" id="{D026410B-0595-DBC9-5C35-32D9F915622B}"/>
              </a:ext>
            </a:extLst>
          </p:cNvPr>
          <p:cNvPicPr>
            <a:picLocks noChangeAspect="1"/>
          </p:cNvPicPr>
          <p:nvPr userDrawn="1"/>
        </p:nvPicPr>
        <p:blipFill rotWithShape="1">
          <a:blip r:embed="rId3">
            <a:duotone>
              <a:prstClr val="black"/>
              <a:schemeClr val="tx2">
                <a:tint val="45000"/>
                <a:satMod val="400000"/>
              </a:schemeClr>
            </a:duotone>
            <a:alphaModFix amt="50000"/>
          </a:blip>
          <a:srcRect r="15263" b="8703"/>
          <a:stretch/>
        </p:blipFill>
        <p:spPr>
          <a:xfrm rot="10800000" flipH="1">
            <a:off x="9672085" y="155501"/>
            <a:ext cx="2519915" cy="2373995"/>
          </a:xfrm>
          <a:prstGeom prst="rect">
            <a:avLst/>
          </a:prstGeom>
        </p:spPr>
      </p:pic>
      <p:pic>
        <p:nvPicPr>
          <p:cNvPr id="17" name="Picture 16" descr="Shape&#10;&#10;Description automatically generated">
            <a:extLst>
              <a:ext uri="{FF2B5EF4-FFF2-40B4-BE49-F238E27FC236}">
                <a16:creationId xmlns:a16="http://schemas.microsoft.com/office/drawing/2014/main" id="{D49E98D1-9037-6759-832E-95653AF3DAFC}"/>
              </a:ext>
            </a:extLst>
          </p:cNvPr>
          <p:cNvPicPr>
            <a:picLocks noChangeAspect="1"/>
          </p:cNvPicPr>
          <p:nvPr userDrawn="1"/>
        </p:nvPicPr>
        <p:blipFill rotWithShape="1">
          <a:blip r:embed="rId3">
            <a:duotone>
              <a:prstClr val="black"/>
              <a:schemeClr val="tx2">
                <a:tint val="45000"/>
                <a:satMod val="400000"/>
              </a:schemeClr>
            </a:duotone>
            <a:alphaModFix amt="50000"/>
          </a:blip>
          <a:srcRect r="15263" b="8703"/>
          <a:stretch/>
        </p:blipFill>
        <p:spPr>
          <a:xfrm flipH="1">
            <a:off x="-1" y="5150123"/>
            <a:ext cx="1812851" cy="1707875"/>
          </a:xfrm>
          <a:prstGeom prst="rect">
            <a:avLst/>
          </a:prstGeom>
        </p:spPr>
      </p:pic>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lvl1pPr>
              <a:lnSpc>
                <a:spcPct val="100000"/>
              </a:lnSpc>
              <a:defRPr/>
            </a:lvl1pPr>
          </a:lstStyle>
          <a:p>
            <a:endParaRPr lang="en-GB" dirty="0"/>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dirty="0"/>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1955800" y="6200775"/>
            <a:ext cx="8181975" cy="657224"/>
          </a:xfrm>
          <a:prstGeom prst="rect">
            <a:avLst/>
          </a:prstGeom>
        </p:spPr>
        <p:txBody>
          <a:bodyPr anchor="b" anchorCtr="0">
            <a:noAutofit/>
          </a:bodyPr>
          <a:lstStyle>
            <a:lvl1pPr>
              <a:lnSpc>
                <a:spcPct val="100000"/>
              </a:lnSpc>
              <a:spcAft>
                <a:spcPts val="300"/>
              </a:spcAft>
              <a:buNone/>
              <a:defRPr sz="800"/>
            </a:lvl1pPr>
          </a:lstStyle>
          <a:p>
            <a:pPr lvl="0"/>
            <a:r>
              <a:rPr lang="en-US"/>
              <a:t>Footnotes</a:t>
            </a:r>
          </a:p>
        </p:txBody>
      </p:sp>
      <p:sp>
        <p:nvSpPr>
          <p:cNvPr id="3" name="Title 2">
            <a:extLst>
              <a:ext uri="{FF2B5EF4-FFF2-40B4-BE49-F238E27FC236}">
                <a16:creationId xmlns:a16="http://schemas.microsoft.com/office/drawing/2014/main" id="{77C02156-DD30-A083-8A6D-00DDD7E59604}"/>
              </a:ext>
            </a:extLst>
          </p:cNvPr>
          <p:cNvSpPr>
            <a:spLocks noGrp="1"/>
          </p:cNvSpPr>
          <p:nvPr>
            <p:ph type="title"/>
          </p:nvPr>
        </p:nvSpPr>
        <p:spPr/>
        <p:txBody>
          <a:bodyPr/>
          <a:lstStyle/>
          <a:p>
            <a:r>
              <a:rPr lang="en-US"/>
              <a:t>Click to edit Master title style</a:t>
            </a:r>
            <a:endParaRPr lang="cy-GB"/>
          </a:p>
        </p:txBody>
      </p:sp>
      <p:sp>
        <p:nvSpPr>
          <p:cNvPr id="15" name="Content Placeholder 14">
            <a:extLst>
              <a:ext uri="{FF2B5EF4-FFF2-40B4-BE49-F238E27FC236}">
                <a16:creationId xmlns:a16="http://schemas.microsoft.com/office/drawing/2014/main" id="{F5914478-792C-BF87-AEC1-CBA3067EBF2A}"/>
              </a:ext>
            </a:extLst>
          </p:cNvPr>
          <p:cNvSpPr>
            <a:spLocks noGrp="1"/>
          </p:cNvSpPr>
          <p:nvPr>
            <p:ph sz="quarter" idx="112"/>
          </p:nvPr>
        </p:nvSpPr>
        <p:spPr>
          <a:xfrm>
            <a:off x="407988" y="1557338"/>
            <a:ext cx="11376025" cy="4643437"/>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spTree>
    <p:custDataLst>
      <p:tags r:id="rId1"/>
    </p:custDataLst>
    <p:extLst>
      <p:ext uri="{BB962C8B-B14F-4D97-AF65-F5344CB8AC3E}">
        <p14:creationId xmlns:p14="http://schemas.microsoft.com/office/powerpoint/2010/main" val="3983713331"/>
      </p:ext>
    </p:extLst>
  </p:cSld>
  <p:clrMapOvr>
    <a:masterClrMapping/>
  </p:clrMapOvr>
  <p:extLst>
    <p:ext uri="{DCECCB84-F9BA-43D5-87BE-67443E8EF086}">
      <p15:sldGuideLst xmlns:p15="http://schemas.microsoft.com/office/powerpoint/2012/main">
        <p15:guide id="1" pos="1391" userDrawn="1">
          <p15:clr>
            <a:srgbClr val="A4A3A4"/>
          </p15:clr>
        </p15:guide>
        <p15:guide id="2" pos="1463" userDrawn="1">
          <p15:clr>
            <a:srgbClr val="A4A3A4"/>
          </p15:clr>
        </p15:guide>
        <p15:guide id="3" pos="2598" userDrawn="1">
          <p15:clr>
            <a:srgbClr val="A4A3A4"/>
          </p15:clr>
        </p15:guide>
        <p15:guide id="4" pos="2669" userDrawn="1">
          <p15:clr>
            <a:srgbClr val="A4A3A4"/>
          </p15:clr>
        </p15:guide>
        <p15:guide id="5" pos="3804" userDrawn="1">
          <p15:clr>
            <a:srgbClr val="A4A3A4"/>
          </p15:clr>
        </p15:guide>
        <p15:guide id="6" pos="3876" userDrawn="1">
          <p15:clr>
            <a:srgbClr val="A4A3A4"/>
          </p15:clr>
        </p15:guide>
        <p15:guide id="7" pos="5009" userDrawn="1">
          <p15:clr>
            <a:srgbClr val="A4A3A4"/>
          </p15:clr>
        </p15:guide>
        <p15:guide id="8" pos="5082" userDrawn="1">
          <p15:clr>
            <a:srgbClr val="A4A3A4"/>
          </p15:clr>
        </p15:guide>
        <p15:guide id="9" pos="6215" userDrawn="1">
          <p15:clr>
            <a:srgbClr val="A4A3A4"/>
          </p15:clr>
        </p15:guide>
        <p15:guide id="10" pos="6288" userDrawn="1">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 1-Line Header w Sub">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64490" y="2057400"/>
            <a:ext cx="11075458" cy="3778936"/>
          </a:xfrm>
        </p:spPr>
        <p:txBody>
          <a:bodyPr/>
          <a:lstStyle>
            <a:lvl1pPr>
              <a:spcBef>
                <a:spcPts val="750"/>
              </a:spcBef>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636566C1-ADFF-4A40-B0B1-FF8A91EAFFD0}"/>
              </a:ext>
            </a:extLst>
          </p:cNvPr>
          <p:cNvSpPr>
            <a:spLocks noGrp="1"/>
          </p:cNvSpPr>
          <p:nvPr>
            <p:ph type="ftr" sz="quarter" idx="13"/>
          </p:nvPr>
        </p:nvSpPr>
        <p:spPr>
          <a:xfrm>
            <a:off x="7569118" y="6477000"/>
            <a:ext cx="3644371" cy="152400"/>
          </a:xfrm>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93746628-961C-B745-AD23-1071B3138E58}"/>
              </a:ext>
            </a:extLst>
          </p:cNvPr>
          <p:cNvSpPr>
            <a:spLocks noGrp="1"/>
          </p:cNvSpPr>
          <p:nvPr>
            <p:ph type="sldNum" sz="quarter" idx="14"/>
          </p:nvPr>
        </p:nvSpPr>
        <p:spPr>
          <a:xfrm>
            <a:off x="11292289" y="6477000"/>
            <a:ext cx="420940" cy="152400"/>
          </a:xfrm>
        </p:spPr>
        <p:txBody>
          <a:bodyPr/>
          <a:lstStyle>
            <a:lvl1pPr>
              <a:defRPr>
                <a:solidFill>
                  <a:schemeClr val="bg1"/>
                </a:solidFill>
              </a:defRPr>
            </a:lvl1pPr>
          </a:lstStyle>
          <a:p>
            <a:fld id="{B5AF5685-0041-EE47-908D-CBF7B3B5840B}" type="slidenum">
              <a:rPr lang="en-US" smtClean="0"/>
              <a:pPr/>
              <a:t>‹#›</a:t>
            </a:fld>
            <a:endParaRPr lang="en-US" dirty="0"/>
          </a:p>
        </p:txBody>
      </p:sp>
      <p:pic>
        <p:nvPicPr>
          <p:cNvPr id="13" name="Picture 12" descr="A picture containing drawing&#10;&#10;Description automatically generated">
            <a:extLst>
              <a:ext uri="{FF2B5EF4-FFF2-40B4-BE49-F238E27FC236}">
                <a16:creationId xmlns:a16="http://schemas.microsoft.com/office/drawing/2014/main" id="{58C6DF3B-07BA-294F-8A06-50C822D90980}"/>
              </a:ext>
            </a:extLst>
          </p:cNvPr>
          <p:cNvPicPr>
            <a:picLocks noChangeAspect="1"/>
          </p:cNvPicPr>
          <p:nvPr userDrawn="1"/>
        </p:nvPicPr>
        <p:blipFill>
          <a:blip r:embed="rId2"/>
          <a:stretch>
            <a:fillRect/>
          </a:stretch>
        </p:blipFill>
        <p:spPr>
          <a:xfrm>
            <a:off x="838200" y="6298275"/>
            <a:ext cx="1352278" cy="357450"/>
          </a:xfrm>
          <a:prstGeom prst="rect">
            <a:avLst/>
          </a:prstGeom>
        </p:spPr>
      </p:pic>
      <p:sp>
        <p:nvSpPr>
          <p:cNvPr id="7" name="Slide Number Placeholder 5">
            <a:extLst>
              <a:ext uri="{FF2B5EF4-FFF2-40B4-BE49-F238E27FC236}">
                <a16:creationId xmlns:a16="http://schemas.microsoft.com/office/drawing/2014/main" id="{79427EFB-8BF1-4355-A1DA-995B5F92FD3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16ABE9-F019-4B9E-835B-717A00A8B10B}" type="slidenum">
              <a:rPr lang="en-US" smtClean="0"/>
              <a:pPr/>
              <a:t>‹#›</a:t>
            </a:fld>
            <a:endParaRPr lang="en-US" dirty="0"/>
          </a:p>
        </p:txBody>
      </p:sp>
    </p:spTree>
    <p:extLst>
      <p:ext uri="{BB962C8B-B14F-4D97-AF65-F5344CB8AC3E}">
        <p14:creationId xmlns:p14="http://schemas.microsoft.com/office/powerpoint/2010/main" val="121899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16AD5E-1B1F-4179-9C85-BC1630DFA83F}" type="slidenum">
              <a:rPr lang="en-US" smtClean="0"/>
              <a:t>‹#›</a:t>
            </a:fld>
            <a:endParaRPr lang="en-US" dirty="0"/>
          </a:p>
        </p:txBody>
      </p:sp>
    </p:spTree>
    <p:extLst>
      <p:ext uri="{BB962C8B-B14F-4D97-AF65-F5344CB8AC3E}">
        <p14:creationId xmlns:p14="http://schemas.microsoft.com/office/powerpoint/2010/main" val="281736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601" y="6381270"/>
            <a:ext cx="2844800" cy="365125"/>
          </a:xfrm>
          <a:prstGeom prst="rect">
            <a:avLst/>
          </a:prstGeom>
        </p:spPr>
        <p:txBody>
          <a:bodyPr/>
          <a:lstStyle/>
          <a:p>
            <a:endParaRPr lang="en-US" dirty="0"/>
          </a:p>
        </p:txBody>
      </p:sp>
      <p:sp>
        <p:nvSpPr>
          <p:cNvPr id="5" name="Slide Number Placeholder 9"/>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95ADB-89FE-458C-8650-235F71BCECD9}" type="slidenum">
              <a:rPr lang="en-US" smtClean="0"/>
              <a:t>‹#›</a:t>
            </a:fld>
            <a:endParaRPr lang="en-US" dirty="0"/>
          </a:p>
        </p:txBody>
      </p:sp>
      <p:sp>
        <p:nvSpPr>
          <p:cNvPr id="4" name="Slide Number Placeholder 9"/>
          <p:cNvSpPr txBox="1">
            <a:spLocks/>
          </p:cNvSpPr>
          <p:nvPr userDrawn="1"/>
        </p:nvSpPr>
        <p:spPr>
          <a:xfrm>
            <a:off x="8813800" y="65087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5ADB-89FE-458C-8650-235F71BCECD9}" type="slidenum">
              <a:rPr lang="en-US" sz="1200" smtClean="0"/>
              <a:pPr/>
              <a:t>‹#›</a:t>
            </a:fld>
            <a:endParaRPr lang="en-US" sz="1200" dirty="0"/>
          </a:p>
        </p:txBody>
      </p:sp>
    </p:spTree>
    <p:extLst>
      <p:ext uri="{BB962C8B-B14F-4D97-AF65-F5344CB8AC3E}">
        <p14:creationId xmlns:p14="http://schemas.microsoft.com/office/powerpoint/2010/main" val="772056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F8A9-B435-DA49-4F1C-9F2D9D1ADC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9A5DE3-35C9-A0EF-9C42-0086C76CA3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102FC0-93B0-7248-2AFC-F4EDB32B3CD3}"/>
              </a:ext>
            </a:extLst>
          </p:cNvPr>
          <p:cNvSpPr>
            <a:spLocks noGrp="1"/>
          </p:cNvSpPr>
          <p:nvPr>
            <p:ph type="dt" sz="half" idx="10"/>
          </p:nvPr>
        </p:nvSpPr>
        <p:spPr/>
        <p:txBody>
          <a:bodyPr/>
          <a:lstStyle/>
          <a:p>
            <a:fld id="{2D445D05-D78C-4AAD-BE82-CE31A689ECC6}" type="datetimeFigureOut">
              <a:rPr lang="en-US" smtClean="0"/>
              <a:t>11/17/2023</a:t>
            </a:fld>
            <a:endParaRPr lang="en-US"/>
          </a:p>
        </p:txBody>
      </p:sp>
      <p:sp>
        <p:nvSpPr>
          <p:cNvPr id="5" name="Footer Placeholder 4">
            <a:extLst>
              <a:ext uri="{FF2B5EF4-FFF2-40B4-BE49-F238E27FC236}">
                <a16:creationId xmlns:a16="http://schemas.microsoft.com/office/drawing/2014/main" id="{A72C53F6-DD6C-BF27-1048-4CB44ACA7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BDF58-2490-E8AE-8D72-D58BB56B0A43}"/>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723139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1598-9CBA-69E4-C9C4-5FA2CDDFC6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9A66F6-FC8F-69EB-7E55-EF7E7C84B1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0A937-7DCD-3C3E-9168-E54028E713AA}"/>
              </a:ext>
            </a:extLst>
          </p:cNvPr>
          <p:cNvSpPr>
            <a:spLocks noGrp="1"/>
          </p:cNvSpPr>
          <p:nvPr>
            <p:ph type="dt" sz="half" idx="10"/>
          </p:nvPr>
        </p:nvSpPr>
        <p:spPr/>
        <p:txBody>
          <a:bodyPr/>
          <a:lstStyle/>
          <a:p>
            <a:fld id="{2D445D05-D78C-4AAD-BE82-CE31A689ECC6}" type="datetimeFigureOut">
              <a:rPr lang="en-US" smtClean="0"/>
              <a:t>11/17/2023</a:t>
            </a:fld>
            <a:endParaRPr lang="en-US"/>
          </a:p>
        </p:txBody>
      </p:sp>
      <p:sp>
        <p:nvSpPr>
          <p:cNvPr id="5" name="Footer Placeholder 4">
            <a:extLst>
              <a:ext uri="{FF2B5EF4-FFF2-40B4-BE49-F238E27FC236}">
                <a16:creationId xmlns:a16="http://schemas.microsoft.com/office/drawing/2014/main" id="{DA416D1F-8CD1-D660-77B7-1700ED73A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A0CEE-E345-A479-8528-11BBA794DF78}"/>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344420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5D6B-E18B-E4AF-FE33-9A66C40B98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2AB2B7-C0A6-234A-4802-C3BFD613A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DC4506-DE98-062D-2662-D702BF862F4F}"/>
              </a:ext>
            </a:extLst>
          </p:cNvPr>
          <p:cNvSpPr>
            <a:spLocks noGrp="1"/>
          </p:cNvSpPr>
          <p:nvPr>
            <p:ph type="dt" sz="half" idx="10"/>
          </p:nvPr>
        </p:nvSpPr>
        <p:spPr/>
        <p:txBody>
          <a:bodyPr/>
          <a:lstStyle/>
          <a:p>
            <a:fld id="{2D445D05-D78C-4AAD-BE82-CE31A689ECC6}" type="datetimeFigureOut">
              <a:rPr lang="en-US" smtClean="0"/>
              <a:t>11/17/2023</a:t>
            </a:fld>
            <a:endParaRPr lang="en-US"/>
          </a:p>
        </p:txBody>
      </p:sp>
      <p:sp>
        <p:nvSpPr>
          <p:cNvPr id="5" name="Footer Placeholder 4">
            <a:extLst>
              <a:ext uri="{FF2B5EF4-FFF2-40B4-BE49-F238E27FC236}">
                <a16:creationId xmlns:a16="http://schemas.microsoft.com/office/drawing/2014/main" id="{E882BAA9-CC81-5353-91D0-767017986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0978B-46C9-8D09-6DED-948183394B12}"/>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1632791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D73A-36AB-E265-919D-702124F7BA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25DAB5-CA4F-40D1-D2F1-EC9FDF4ED1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4D95D9-5780-1F60-AB52-DD2EE17B4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A3F488-7C54-B4F8-E35B-7529877DC13C}"/>
              </a:ext>
            </a:extLst>
          </p:cNvPr>
          <p:cNvSpPr>
            <a:spLocks noGrp="1"/>
          </p:cNvSpPr>
          <p:nvPr>
            <p:ph type="dt" sz="half" idx="10"/>
          </p:nvPr>
        </p:nvSpPr>
        <p:spPr/>
        <p:txBody>
          <a:bodyPr/>
          <a:lstStyle/>
          <a:p>
            <a:fld id="{2D445D05-D78C-4AAD-BE82-CE31A689ECC6}" type="datetimeFigureOut">
              <a:rPr lang="en-US" smtClean="0"/>
              <a:t>11/17/2023</a:t>
            </a:fld>
            <a:endParaRPr lang="en-US"/>
          </a:p>
        </p:txBody>
      </p:sp>
      <p:sp>
        <p:nvSpPr>
          <p:cNvPr id="6" name="Footer Placeholder 5">
            <a:extLst>
              <a:ext uri="{FF2B5EF4-FFF2-40B4-BE49-F238E27FC236}">
                <a16:creationId xmlns:a16="http://schemas.microsoft.com/office/drawing/2014/main" id="{4E167D7C-3A56-E470-A863-6BA7AA589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430D5-9E28-158A-D022-8F7266DF8040}"/>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365743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F5AB-BC41-7B64-152F-D45FC20466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FFF28D-4768-E6E8-71F3-637D28393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2F5065-F32B-E160-AD02-5433534F4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859FC3-BB7A-E82E-67AF-7A4A0DA312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0C6A6-25B7-6E20-2140-B733C9700F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5D1867-75E4-31B5-67E5-97B6D9E3C222}"/>
              </a:ext>
            </a:extLst>
          </p:cNvPr>
          <p:cNvSpPr>
            <a:spLocks noGrp="1"/>
          </p:cNvSpPr>
          <p:nvPr>
            <p:ph type="dt" sz="half" idx="10"/>
          </p:nvPr>
        </p:nvSpPr>
        <p:spPr/>
        <p:txBody>
          <a:bodyPr/>
          <a:lstStyle/>
          <a:p>
            <a:fld id="{2D445D05-D78C-4AAD-BE82-CE31A689ECC6}" type="datetimeFigureOut">
              <a:rPr lang="en-US" smtClean="0"/>
              <a:t>11/17/2023</a:t>
            </a:fld>
            <a:endParaRPr lang="en-US"/>
          </a:p>
        </p:txBody>
      </p:sp>
      <p:sp>
        <p:nvSpPr>
          <p:cNvPr id="8" name="Footer Placeholder 7">
            <a:extLst>
              <a:ext uri="{FF2B5EF4-FFF2-40B4-BE49-F238E27FC236}">
                <a16:creationId xmlns:a16="http://schemas.microsoft.com/office/drawing/2014/main" id="{53E83C98-DD2F-2C98-76C6-8D78E1A4F1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B4E81A-D4A8-EAA0-7350-D81591DDF831}"/>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3330358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6E4FB-EC6D-32D3-3659-7FDDF109AF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CE1825-8101-59BA-A6ED-0390A3BEA2BE}"/>
              </a:ext>
            </a:extLst>
          </p:cNvPr>
          <p:cNvSpPr>
            <a:spLocks noGrp="1"/>
          </p:cNvSpPr>
          <p:nvPr>
            <p:ph type="dt" sz="half" idx="10"/>
          </p:nvPr>
        </p:nvSpPr>
        <p:spPr/>
        <p:txBody>
          <a:bodyPr/>
          <a:lstStyle/>
          <a:p>
            <a:fld id="{2D445D05-D78C-4AAD-BE82-CE31A689ECC6}" type="datetimeFigureOut">
              <a:rPr lang="en-US" smtClean="0"/>
              <a:t>11/17/2023</a:t>
            </a:fld>
            <a:endParaRPr lang="en-US"/>
          </a:p>
        </p:txBody>
      </p:sp>
      <p:sp>
        <p:nvSpPr>
          <p:cNvPr id="4" name="Footer Placeholder 3">
            <a:extLst>
              <a:ext uri="{FF2B5EF4-FFF2-40B4-BE49-F238E27FC236}">
                <a16:creationId xmlns:a16="http://schemas.microsoft.com/office/drawing/2014/main" id="{82A93629-6725-6516-4CCA-C8792B1B84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6CB00E-6BBB-8D5C-A5D6-0F029FAB7813}"/>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756174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6DEB7-FE4C-42DD-4BFD-FD0817580D56}"/>
              </a:ext>
            </a:extLst>
          </p:cNvPr>
          <p:cNvSpPr>
            <a:spLocks noGrp="1"/>
          </p:cNvSpPr>
          <p:nvPr>
            <p:ph type="dt" sz="half" idx="10"/>
          </p:nvPr>
        </p:nvSpPr>
        <p:spPr/>
        <p:txBody>
          <a:bodyPr/>
          <a:lstStyle/>
          <a:p>
            <a:fld id="{2D445D05-D78C-4AAD-BE82-CE31A689ECC6}" type="datetimeFigureOut">
              <a:rPr lang="en-US" smtClean="0"/>
              <a:t>11/17/2023</a:t>
            </a:fld>
            <a:endParaRPr lang="en-US"/>
          </a:p>
        </p:txBody>
      </p:sp>
      <p:sp>
        <p:nvSpPr>
          <p:cNvPr id="3" name="Footer Placeholder 2">
            <a:extLst>
              <a:ext uri="{FF2B5EF4-FFF2-40B4-BE49-F238E27FC236}">
                <a16:creationId xmlns:a16="http://schemas.microsoft.com/office/drawing/2014/main" id="{5117566C-5B8D-818E-86E4-16881CA098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D51942-FBE0-4F16-A3B3-775A52684BB3}"/>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72921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descr="http://ww1.prweb.com/prfiles/2016/03/18/13278423/gI_87860_HPlogo.png">
            <a:extLst>
              <a:ext uri="{FF2B5EF4-FFF2-40B4-BE49-F238E27FC236}">
                <a16:creationId xmlns:a16="http://schemas.microsoft.com/office/drawing/2014/main" id="{CCF2FC50-3039-683F-6DCF-03AA8AD10A1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902" y="5939759"/>
            <a:ext cx="826156" cy="8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91814042"/>
      </p:ext>
    </p:extLst>
  </p:cSld>
  <p:clrMapOvr>
    <a:masterClrMapping/>
  </p:clrMapOvr>
  <p:extLst>
    <p:ext uri="{DCECCB84-F9BA-43D5-87BE-67443E8EF086}">
      <p15:sldGuideLst xmlns:p15="http://schemas.microsoft.com/office/powerpoint/2012/main">
        <p15:guide id="1" pos="1391" userDrawn="1">
          <p15:clr>
            <a:srgbClr val="A4A3A4"/>
          </p15:clr>
        </p15:guide>
        <p15:guide id="2" pos="1463" userDrawn="1">
          <p15:clr>
            <a:srgbClr val="A4A3A4"/>
          </p15:clr>
        </p15:guide>
        <p15:guide id="3" pos="2598" userDrawn="1">
          <p15:clr>
            <a:srgbClr val="A4A3A4"/>
          </p15:clr>
        </p15:guide>
        <p15:guide id="4" pos="2669" userDrawn="1">
          <p15:clr>
            <a:srgbClr val="A4A3A4"/>
          </p15:clr>
        </p15:guide>
        <p15:guide id="5" pos="3804" userDrawn="1">
          <p15:clr>
            <a:srgbClr val="A4A3A4"/>
          </p15:clr>
        </p15:guide>
        <p15:guide id="6" pos="3876" userDrawn="1">
          <p15:clr>
            <a:srgbClr val="A4A3A4"/>
          </p15:clr>
        </p15:guide>
        <p15:guide id="7" pos="5009" userDrawn="1">
          <p15:clr>
            <a:srgbClr val="A4A3A4"/>
          </p15:clr>
        </p15:guide>
        <p15:guide id="8" pos="5082" userDrawn="1">
          <p15:clr>
            <a:srgbClr val="A4A3A4"/>
          </p15:clr>
        </p15:guide>
        <p15:guide id="9" pos="6215" userDrawn="1">
          <p15:clr>
            <a:srgbClr val="A4A3A4"/>
          </p15:clr>
        </p15:guide>
        <p15:guide id="10" pos="6288" userDrawn="1">
          <p15:clr>
            <a:srgbClr val="A4A3A4"/>
          </p15:clr>
        </p15:guide>
        <p15:guide id="11" orient="horz" pos="890" userDrawn="1">
          <p15:clr>
            <a:srgbClr val="C35EA4"/>
          </p15:clr>
        </p15:guide>
        <p15:guide id="12" orient="horz" pos="981"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3C58-074A-B70D-450E-CA16E35D97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4DC58B-326C-CD33-AAFA-2B6E7005E381}"/>
              </a:ext>
            </a:extLst>
          </p:cNvPr>
          <p:cNvSpPr>
            <a:spLocks noGrp="1"/>
          </p:cNvSpPr>
          <p:nvPr>
            <p:ph type="dt" sz="half" idx="10"/>
          </p:nvPr>
        </p:nvSpPr>
        <p:spPr/>
        <p:txBody>
          <a:bodyPr/>
          <a:lstStyle/>
          <a:p>
            <a:fld id="{2D445D05-D78C-4AAD-BE82-CE31A689ECC6}" type="datetimeFigureOut">
              <a:rPr lang="en-US" smtClean="0"/>
              <a:t>11/17/2023</a:t>
            </a:fld>
            <a:endParaRPr lang="en-US"/>
          </a:p>
        </p:txBody>
      </p:sp>
      <p:sp>
        <p:nvSpPr>
          <p:cNvPr id="4" name="Footer Placeholder 3">
            <a:extLst>
              <a:ext uri="{FF2B5EF4-FFF2-40B4-BE49-F238E27FC236}">
                <a16:creationId xmlns:a16="http://schemas.microsoft.com/office/drawing/2014/main" id="{9821D13A-D6FC-289A-3677-F1A4B6D0AE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D23E0B-6E87-101E-8659-7EF1241FA56A}"/>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517304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E9E9-CD9E-B61D-2783-E88A5DB89F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D70171-BDB0-93B9-3A0E-4E5B3F9B15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CEBF47-E62C-0355-9B6C-FF2E40CD5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82EF41-945B-365F-E733-73BEDC23656E}"/>
              </a:ext>
            </a:extLst>
          </p:cNvPr>
          <p:cNvSpPr>
            <a:spLocks noGrp="1"/>
          </p:cNvSpPr>
          <p:nvPr>
            <p:ph type="dt" sz="half" idx="10"/>
          </p:nvPr>
        </p:nvSpPr>
        <p:spPr/>
        <p:txBody>
          <a:bodyPr/>
          <a:lstStyle/>
          <a:p>
            <a:fld id="{2D445D05-D78C-4AAD-BE82-CE31A689ECC6}" type="datetimeFigureOut">
              <a:rPr lang="en-US" smtClean="0"/>
              <a:t>11/17/2023</a:t>
            </a:fld>
            <a:endParaRPr lang="en-US"/>
          </a:p>
        </p:txBody>
      </p:sp>
      <p:sp>
        <p:nvSpPr>
          <p:cNvPr id="6" name="Footer Placeholder 5">
            <a:extLst>
              <a:ext uri="{FF2B5EF4-FFF2-40B4-BE49-F238E27FC236}">
                <a16:creationId xmlns:a16="http://schemas.microsoft.com/office/drawing/2014/main" id="{2963E1C0-938E-9741-10FB-8BC02FEA4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9C508-900E-4E85-EA21-EDF0D96E6711}"/>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1289611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A87F-709A-C1D7-300F-8A8AF7813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D7A8F0-70F6-5FDD-B429-F4DDE8E2D9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01A4FE-7564-000B-1191-199A4627F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51993-E3C0-3B67-DACF-D39469C1087F}"/>
              </a:ext>
            </a:extLst>
          </p:cNvPr>
          <p:cNvSpPr>
            <a:spLocks noGrp="1"/>
          </p:cNvSpPr>
          <p:nvPr>
            <p:ph type="dt" sz="half" idx="10"/>
          </p:nvPr>
        </p:nvSpPr>
        <p:spPr/>
        <p:txBody>
          <a:bodyPr/>
          <a:lstStyle/>
          <a:p>
            <a:fld id="{2D445D05-D78C-4AAD-BE82-CE31A689ECC6}" type="datetimeFigureOut">
              <a:rPr lang="en-US" smtClean="0"/>
              <a:t>11/17/2023</a:t>
            </a:fld>
            <a:endParaRPr lang="en-US"/>
          </a:p>
        </p:txBody>
      </p:sp>
      <p:sp>
        <p:nvSpPr>
          <p:cNvPr id="6" name="Footer Placeholder 5">
            <a:extLst>
              <a:ext uri="{FF2B5EF4-FFF2-40B4-BE49-F238E27FC236}">
                <a16:creationId xmlns:a16="http://schemas.microsoft.com/office/drawing/2014/main" id="{27CBB546-3519-EA85-039C-1F455BEC9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7613F-08EF-FB48-41B1-054A09F08E80}"/>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1414182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B07F-D23D-190B-132A-3E756B79D4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12D7D9-4443-5B12-B642-A7DC03A3DE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CE131-B76C-85A6-7CD2-F4945B93A4E2}"/>
              </a:ext>
            </a:extLst>
          </p:cNvPr>
          <p:cNvSpPr>
            <a:spLocks noGrp="1"/>
          </p:cNvSpPr>
          <p:nvPr>
            <p:ph type="dt" sz="half" idx="10"/>
          </p:nvPr>
        </p:nvSpPr>
        <p:spPr/>
        <p:txBody>
          <a:bodyPr/>
          <a:lstStyle/>
          <a:p>
            <a:fld id="{2D445D05-D78C-4AAD-BE82-CE31A689ECC6}" type="datetimeFigureOut">
              <a:rPr lang="en-US" smtClean="0"/>
              <a:t>11/17/2023</a:t>
            </a:fld>
            <a:endParaRPr lang="en-US"/>
          </a:p>
        </p:txBody>
      </p:sp>
      <p:sp>
        <p:nvSpPr>
          <p:cNvPr id="5" name="Footer Placeholder 4">
            <a:extLst>
              <a:ext uri="{FF2B5EF4-FFF2-40B4-BE49-F238E27FC236}">
                <a16:creationId xmlns:a16="http://schemas.microsoft.com/office/drawing/2014/main" id="{531CBFED-30DD-9DAF-7C5F-8D6BE927B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DF740-89BD-9789-1170-7FCF388103DD}"/>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529664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23DD0C-EA6C-90C6-E423-34A83FB821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37553B-B7AE-F002-E779-927203859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EA05F-BA5C-CF0A-0F32-3DCCCCE4FA05}"/>
              </a:ext>
            </a:extLst>
          </p:cNvPr>
          <p:cNvSpPr>
            <a:spLocks noGrp="1"/>
          </p:cNvSpPr>
          <p:nvPr>
            <p:ph type="dt" sz="half" idx="10"/>
          </p:nvPr>
        </p:nvSpPr>
        <p:spPr/>
        <p:txBody>
          <a:bodyPr/>
          <a:lstStyle/>
          <a:p>
            <a:fld id="{2D445D05-D78C-4AAD-BE82-CE31A689ECC6}" type="datetimeFigureOut">
              <a:rPr lang="en-US" smtClean="0"/>
              <a:t>11/17/2023</a:t>
            </a:fld>
            <a:endParaRPr lang="en-US"/>
          </a:p>
        </p:txBody>
      </p:sp>
      <p:sp>
        <p:nvSpPr>
          <p:cNvPr id="5" name="Footer Placeholder 4">
            <a:extLst>
              <a:ext uri="{FF2B5EF4-FFF2-40B4-BE49-F238E27FC236}">
                <a16:creationId xmlns:a16="http://schemas.microsoft.com/office/drawing/2014/main" id="{E1C3A2BE-A178-C4A9-E8AF-4DCB88E0C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F9245-622C-AB8F-5DE1-400D5190AC35}"/>
              </a:ext>
            </a:extLst>
          </p:cNvPr>
          <p:cNvSpPr>
            <a:spLocks noGrp="1"/>
          </p:cNvSpPr>
          <p:nvPr>
            <p:ph type="sldNum" sz="quarter" idx="12"/>
          </p:nvPr>
        </p:nvSpPr>
        <p:spPr/>
        <p:txBody>
          <a:bodyPr/>
          <a:lstStyle/>
          <a:p>
            <a:fld id="{A58006F8-1806-497B-A947-CE38182F4341}" type="slidenum">
              <a:rPr lang="en-US" smtClean="0"/>
              <a:t>‹#›</a:t>
            </a:fld>
            <a:endParaRPr lang="en-US"/>
          </a:p>
        </p:txBody>
      </p:sp>
    </p:spTree>
    <p:extLst>
      <p:ext uri="{BB962C8B-B14F-4D97-AF65-F5344CB8AC3E}">
        <p14:creationId xmlns:p14="http://schemas.microsoft.com/office/powerpoint/2010/main" val="2195715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8" name="Picture 17" descr="Shape&#10;&#10;Description automatically generated">
            <a:extLst>
              <a:ext uri="{FF2B5EF4-FFF2-40B4-BE49-F238E27FC236}">
                <a16:creationId xmlns:a16="http://schemas.microsoft.com/office/drawing/2014/main" id="{D026410B-0595-DBC9-5C35-32D9F915622B}"/>
              </a:ext>
            </a:extLst>
          </p:cNvPr>
          <p:cNvPicPr>
            <a:picLocks noChangeAspect="1"/>
          </p:cNvPicPr>
          <p:nvPr userDrawn="1"/>
        </p:nvPicPr>
        <p:blipFill rotWithShape="1">
          <a:blip r:embed="rId3">
            <a:duotone>
              <a:prstClr val="black"/>
              <a:schemeClr val="tx2">
                <a:tint val="45000"/>
                <a:satMod val="400000"/>
              </a:schemeClr>
            </a:duotone>
            <a:alphaModFix amt="50000"/>
          </a:blip>
          <a:srcRect r="15263" b="8703"/>
          <a:stretch/>
        </p:blipFill>
        <p:spPr>
          <a:xfrm rot="10800000" flipH="1">
            <a:off x="9672085" y="155501"/>
            <a:ext cx="2519915" cy="2373995"/>
          </a:xfrm>
          <a:prstGeom prst="rect">
            <a:avLst/>
          </a:prstGeom>
        </p:spPr>
      </p:pic>
      <p:pic>
        <p:nvPicPr>
          <p:cNvPr id="17" name="Picture 16" descr="Shape&#10;&#10;Description automatically generated">
            <a:extLst>
              <a:ext uri="{FF2B5EF4-FFF2-40B4-BE49-F238E27FC236}">
                <a16:creationId xmlns:a16="http://schemas.microsoft.com/office/drawing/2014/main" id="{D49E98D1-9037-6759-832E-95653AF3DAFC}"/>
              </a:ext>
            </a:extLst>
          </p:cNvPr>
          <p:cNvPicPr>
            <a:picLocks noChangeAspect="1"/>
          </p:cNvPicPr>
          <p:nvPr userDrawn="1"/>
        </p:nvPicPr>
        <p:blipFill rotWithShape="1">
          <a:blip r:embed="rId3">
            <a:duotone>
              <a:prstClr val="black"/>
              <a:schemeClr val="tx2">
                <a:tint val="45000"/>
                <a:satMod val="400000"/>
              </a:schemeClr>
            </a:duotone>
            <a:alphaModFix amt="50000"/>
          </a:blip>
          <a:srcRect r="15263" b="8703"/>
          <a:stretch/>
        </p:blipFill>
        <p:spPr>
          <a:xfrm flipH="1">
            <a:off x="-1" y="5150123"/>
            <a:ext cx="1812851" cy="1707875"/>
          </a:xfrm>
          <a:prstGeom prst="rect">
            <a:avLst/>
          </a:prstGeom>
        </p:spPr>
      </p:pic>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lvl1pPr>
              <a:lnSpc>
                <a:spcPct val="100000"/>
              </a:lnSpc>
              <a:defRPr/>
            </a:lvl1pPr>
          </a:lstStyle>
          <a:p>
            <a:endParaRPr lang="en-GB"/>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1955800" y="6200775"/>
            <a:ext cx="8181975" cy="657224"/>
          </a:xfrm>
          <a:prstGeom prst="rect">
            <a:avLst/>
          </a:prstGeom>
        </p:spPr>
        <p:txBody>
          <a:bodyPr anchor="b" anchorCtr="0">
            <a:noAutofit/>
          </a:bodyPr>
          <a:lstStyle>
            <a:lvl1pPr>
              <a:lnSpc>
                <a:spcPct val="100000"/>
              </a:lnSpc>
              <a:spcAft>
                <a:spcPts val="300"/>
              </a:spcAft>
              <a:buNone/>
              <a:defRPr sz="800"/>
            </a:lvl1pPr>
          </a:lstStyle>
          <a:p>
            <a:pPr lvl="0"/>
            <a:r>
              <a:rPr lang="en-US"/>
              <a:t>Footnotes</a:t>
            </a:r>
          </a:p>
        </p:txBody>
      </p:sp>
      <p:sp>
        <p:nvSpPr>
          <p:cNvPr id="3" name="Title 2">
            <a:extLst>
              <a:ext uri="{FF2B5EF4-FFF2-40B4-BE49-F238E27FC236}">
                <a16:creationId xmlns:a16="http://schemas.microsoft.com/office/drawing/2014/main" id="{77C02156-DD30-A083-8A6D-00DDD7E59604}"/>
              </a:ext>
            </a:extLst>
          </p:cNvPr>
          <p:cNvSpPr>
            <a:spLocks noGrp="1"/>
          </p:cNvSpPr>
          <p:nvPr>
            <p:ph type="title"/>
          </p:nvPr>
        </p:nvSpPr>
        <p:spPr/>
        <p:txBody>
          <a:bodyPr/>
          <a:lstStyle/>
          <a:p>
            <a:r>
              <a:rPr lang="en-US"/>
              <a:t>Click to edit Master title style</a:t>
            </a:r>
            <a:endParaRPr lang="cy-GB"/>
          </a:p>
        </p:txBody>
      </p:sp>
      <p:sp>
        <p:nvSpPr>
          <p:cNvPr id="15" name="Content Placeholder 14">
            <a:extLst>
              <a:ext uri="{FF2B5EF4-FFF2-40B4-BE49-F238E27FC236}">
                <a16:creationId xmlns:a16="http://schemas.microsoft.com/office/drawing/2014/main" id="{F5914478-792C-BF87-AEC1-CBA3067EBF2A}"/>
              </a:ext>
            </a:extLst>
          </p:cNvPr>
          <p:cNvSpPr>
            <a:spLocks noGrp="1"/>
          </p:cNvSpPr>
          <p:nvPr>
            <p:ph sz="quarter" idx="112"/>
          </p:nvPr>
        </p:nvSpPr>
        <p:spPr>
          <a:xfrm>
            <a:off x="407988" y="1557338"/>
            <a:ext cx="11376025" cy="4643437"/>
          </a:xfrm>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spTree>
    <p:custDataLst>
      <p:tags r:id="rId1"/>
    </p:custDataLst>
    <p:extLst>
      <p:ext uri="{BB962C8B-B14F-4D97-AF65-F5344CB8AC3E}">
        <p14:creationId xmlns:p14="http://schemas.microsoft.com/office/powerpoint/2010/main" val="3949385781"/>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02D6-00A5-1A61-3B85-46E5A4A7DD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450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28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277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noAutofit/>
          </a:bodyPr>
          <a:lstStyle>
            <a:lvl1pPr>
              <a:lnSpc>
                <a:spcPct val="100000"/>
              </a:lnSpc>
              <a:spcBef>
                <a:spcPts val="600"/>
              </a:spcBef>
              <a:spcAft>
                <a:spcPts val="600"/>
              </a:spcAft>
              <a:defRPr/>
            </a:lvl1pPr>
            <a:lvl2pPr marL="460800" indent="-228600">
              <a:lnSpc>
                <a:spcPct val="100000"/>
              </a:lnSpc>
              <a:defRPr/>
            </a:lvl2pPr>
            <a:lvl3pPr>
              <a:lnSpc>
                <a:spcPct val="100000"/>
              </a:lnSpc>
              <a:defRPr/>
            </a:lvl3pPr>
            <a:lvl4pPr>
              <a:lnSpc>
                <a:spcPct val="100000"/>
              </a:lnSpc>
              <a:defRPr/>
            </a:lvl4pPr>
            <a:lvl5pPr>
              <a:lnSpc>
                <a:spcPct val="100000"/>
              </a:lnSpc>
              <a:defRPr/>
            </a:lvl5pPr>
          </a:lstStyle>
          <a:p>
            <a:pPr lvl="0"/>
            <a:r>
              <a:rPr lang="en-US"/>
              <a:t>Click to add text here. </a:t>
            </a:r>
            <a:br>
              <a:rPr lang="en-US"/>
            </a:br>
            <a:r>
              <a:rPr lang="en-US"/>
              <a:t>When pasting copy from other slides, be sure to right-click and choose ‘Keep text only’.</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lvl1pPr>
              <a:lnSpc>
                <a:spcPct val="100000"/>
              </a:lnSpc>
              <a:defRPr/>
            </a:lvl1pPr>
          </a:lstStyle>
          <a:p>
            <a:endParaRPr lang="en-GB" dirty="0"/>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dirty="0"/>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4009280945"/>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lvl1pPr>
              <a:lnSpc>
                <a:spcPct val="100000"/>
              </a:lnSpc>
              <a:defRPr/>
            </a:lvl1pPr>
          </a:lstStyle>
          <a:p>
            <a:endParaRPr lang="en-GB" dirty="0"/>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dirty="0"/>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184385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8" name="Date Placeholder 7">
            <a:extLst>
              <a:ext uri="{FF2B5EF4-FFF2-40B4-BE49-F238E27FC236}">
                <a16:creationId xmlns:a16="http://schemas.microsoft.com/office/drawing/2014/main" id="{11075AA4-1FA9-4704-A587-D8E88C1D1EF9}"/>
              </a:ext>
            </a:extLst>
          </p:cNvPr>
          <p:cNvSpPr>
            <a:spLocks noGrp="1"/>
          </p:cNvSpPr>
          <p:nvPr>
            <p:ph type="dt" sz="half" idx="10"/>
          </p:nvPr>
        </p:nvSpPr>
        <p:spPr/>
        <p:txBody>
          <a:bodyPr/>
          <a:lstStyle>
            <a:lvl1pPr>
              <a:lnSpc>
                <a:spcPct val="100000"/>
              </a:lnSpc>
              <a:defRPr/>
            </a:lvl1pPr>
          </a:lstStyle>
          <a:p>
            <a:endParaRPr lang="en-GB" dirty="0"/>
          </a:p>
        </p:txBody>
      </p:sp>
      <p:sp>
        <p:nvSpPr>
          <p:cNvPr id="11" name="Slide Number Placeholder 10">
            <a:extLst>
              <a:ext uri="{FF2B5EF4-FFF2-40B4-BE49-F238E27FC236}">
                <a16:creationId xmlns:a16="http://schemas.microsoft.com/office/drawing/2014/main" id="{A7BF9FC5-73CA-47D5-891A-42CBDE79952C}"/>
              </a:ext>
            </a:extLst>
          </p:cNvPr>
          <p:cNvSpPr>
            <a:spLocks noGrp="1"/>
          </p:cNvSpPr>
          <p:nvPr>
            <p:ph type="sldNum" sz="quarter" idx="12"/>
          </p:nvPr>
        </p:nvSpPr>
        <p:spPr/>
        <p:txBody>
          <a:bodyPr/>
          <a:lstStyle>
            <a:lvl1pPr>
              <a:lnSpc>
                <a:spcPct val="100000"/>
              </a:lnSpc>
              <a:defRPr/>
            </a:lvl1pPr>
          </a:lstStyle>
          <a:p>
            <a:fld id="{F8E47D07-9D1E-4FE9-B31A-2F5863681021}" type="slidenum">
              <a:rPr lang="en-GB" smtClean="0"/>
              <a:pPr/>
              <a:t>‹#›</a:t>
            </a:fld>
            <a:endParaRPr lang="en-GB" dirty="0"/>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597753826"/>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 Value Points">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695E3A6-F648-449D-A3F5-AFFD89818C1F}"/>
              </a:ext>
            </a:extLst>
          </p:cNvPr>
          <p:cNvSpPr>
            <a:spLocks noGrp="1"/>
          </p:cNvSpPr>
          <p:nvPr>
            <p:ph type="pic" sz="quarter" idx="21" hasCustomPrompt="1"/>
          </p:nvPr>
        </p:nvSpPr>
        <p:spPr>
          <a:xfrm>
            <a:off x="551619" y="1871971"/>
            <a:ext cx="1814648" cy="18133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a:solidFill>
                  <a:schemeClr val="tx1"/>
                </a:solidFill>
                <a:latin typeface="+mj-lt"/>
              </a:defRPr>
            </a:lvl1pPr>
          </a:lstStyle>
          <a:p>
            <a:pPr lvl="0" algn="ctr"/>
            <a:r>
              <a:rPr lang="en-US" dirty="0"/>
              <a:t> </a:t>
            </a:r>
          </a:p>
        </p:txBody>
      </p:sp>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lnSpc>
                <a:spcPct val="100000"/>
              </a:lnSpc>
              <a:defRPr/>
            </a:lvl1pPr>
          </a:lstStyle>
          <a:p>
            <a:r>
              <a:rPr lang="en-US"/>
              <a:t>Click to enter title here</a:t>
            </a:r>
          </a:p>
        </p:txBody>
      </p:sp>
      <p:sp>
        <p:nvSpPr>
          <p:cNvPr id="6" name="Date Placeholder 5">
            <a:extLst>
              <a:ext uri="{FF2B5EF4-FFF2-40B4-BE49-F238E27FC236}">
                <a16:creationId xmlns:a16="http://schemas.microsoft.com/office/drawing/2014/main" id="{98CF1364-95FC-4822-BD65-0519B5DD9BCE}"/>
              </a:ext>
            </a:extLst>
          </p:cNvPr>
          <p:cNvSpPr>
            <a:spLocks noGrp="1"/>
          </p:cNvSpPr>
          <p:nvPr>
            <p:ph type="dt" sz="half" idx="10"/>
          </p:nvPr>
        </p:nvSpPr>
        <p:spPr/>
        <p:txBody>
          <a:bodyPr/>
          <a:lstStyle>
            <a:lvl1pPr>
              <a:lnSpc>
                <a:spcPct val="100000"/>
              </a:lnSpc>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3F4444"/>
              </a:solidFill>
              <a:effectLst/>
              <a:uLnTx/>
              <a:uFillTx/>
              <a:latin typeface="Calibri"/>
              <a:ea typeface="+mn-ea"/>
              <a:cs typeface="+mn-cs"/>
            </a:endParaRPr>
          </a:p>
        </p:txBody>
      </p:sp>
      <p:sp>
        <p:nvSpPr>
          <p:cNvPr id="8" name="Slide Number Placeholder 7">
            <a:extLst>
              <a:ext uri="{FF2B5EF4-FFF2-40B4-BE49-F238E27FC236}">
                <a16:creationId xmlns:a16="http://schemas.microsoft.com/office/drawing/2014/main" id="{B7FF9A92-5BDB-40F9-8C9E-94BECF288EF4}"/>
              </a:ext>
            </a:extLst>
          </p:cNvPr>
          <p:cNvSpPr>
            <a:spLocks noGrp="1"/>
          </p:cNvSpPr>
          <p:nvPr>
            <p:ph type="sldNum" sz="quarter" idx="12"/>
          </p:nvPr>
        </p:nvSpPr>
        <p:spPr/>
        <p:txBody>
          <a:bodyPr/>
          <a:lstStyle>
            <a:lvl1pPr>
              <a:lnSpc>
                <a:spcPct val="100000"/>
              </a:lnSpc>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E47D07-9D1E-4FE9-B31A-2F5863681021}" type="slidenum">
              <a:rPr kumimoji="0" lang="en-GB" sz="1050" b="0" i="0" u="none" strike="noStrike" kern="1200" cap="none" spc="0" normalizeH="0" baseline="0" noProof="0" smtClean="0">
                <a:ln>
                  <a:noFill/>
                </a:ln>
                <a:solidFill>
                  <a:srgbClr val="3F4444"/>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dirty="0">
              <a:ln>
                <a:noFill/>
              </a:ln>
              <a:solidFill>
                <a:srgbClr val="3F4444"/>
              </a:solidFill>
              <a:effectLst/>
              <a:uLnTx/>
              <a:uFillTx/>
              <a:latin typeface="Calibri"/>
              <a:ea typeface="+mn-ea"/>
              <a:cs typeface="+mn-cs"/>
            </a:endParaRPr>
          </a:p>
        </p:txBody>
      </p:sp>
      <p:sp>
        <p:nvSpPr>
          <p:cNvPr id="20" name="Picture Placeholder 18">
            <a:extLst>
              <a:ext uri="{FF2B5EF4-FFF2-40B4-BE49-F238E27FC236}">
                <a16:creationId xmlns:a16="http://schemas.microsoft.com/office/drawing/2014/main" id="{294EA0F6-AA52-4217-A12C-1EE4C8D0E632}"/>
              </a:ext>
            </a:extLst>
          </p:cNvPr>
          <p:cNvSpPr>
            <a:spLocks noGrp="1"/>
          </p:cNvSpPr>
          <p:nvPr>
            <p:ph type="pic" sz="quarter" idx="22" hasCustomPrompt="1"/>
          </p:nvPr>
        </p:nvSpPr>
        <p:spPr>
          <a:xfrm>
            <a:off x="2870147" y="1871971"/>
            <a:ext cx="1814648" cy="181337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dirty="0"/>
              <a:t> </a:t>
            </a:r>
          </a:p>
        </p:txBody>
      </p:sp>
      <p:sp>
        <p:nvSpPr>
          <p:cNvPr id="21" name="Picture Placeholder 18">
            <a:extLst>
              <a:ext uri="{FF2B5EF4-FFF2-40B4-BE49-F238E27FC236}">
                <a16:creationId xmlns:a16="http://schemas.microsoft.com/office/drawing/2014/main" id="{1AD9650E-2955-437F-952D-0694E47BF67E}"/>
              </a:ext>
            </a:extLst>
          </p:cNvPr>
          <p:cNvSpPr>
            <a:spLocks noGrp="1"/>
          </p:cNvSpPr>
          <p:nvPr>
            <p:ph type="pic" sz="quarter" idx="23" hasCustomPrompt="1"/>
          </p:nvPr>
        </p:nvSpPr>
        <p:spPr>
          <a:xfrm>
            <a:off x="5188675" y="1871971"/>
            <a:ext cx="1814648" cy="18133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dirty="0"/>
              <a:t> </a:t>
            </a:r>
          </a:p>
        </p:txBody>
      </p:sp>
      <p:sp>
        <p:nvSpPr>
          <p:cNvPr id="26" name="Picture Placeholder 18">
            <a:extLst>
              <a:ext uri="{FF2B5EF4-FFF2-40B4-BE49-F238E27FC236}">
                <a16:creationId xmlns:a16="http://schemas.microsoft.com/office/drawing/2014/main" id="{1B57E0F9-4409-404D-8624-8F353C89B7BF}"/>
              </a:ext>
            </a:extLst>
          </p:cNvPr>
          <p:cNvSpPr>
            <a:spLocks noGrp="1"/>
          </p:cNvSpPr>
          <p:nvPr>
            <p:ph type="pic" sz="quarter" idx="28" hasCustomPrompt="1"/>
          </p:nvPr>
        </p:nvSpPr>
        <p:spPr>
          <a:xfrm>
            <a:off x="7511188" y="1871971"/>
            <a:ext cx="1814648" cy="18133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dirty="0"/>
              <a:t> </a:t>
            </a:r>
          </a:p>
        </p:txBody>
      </p:sp>
      <p:sp>
        <p:nvSpPr>
          <p:cNvPr id="15" name="Picture Placeholder 18">
            <a:extLst>
              <a:ext uri="{FF2B5EF4-FFF2-40B4-BE49-F238E27FC236}">
                <a16:creationId xmlns:a16="http://schemas.microsoft.com/office/drawing/2014/main" id="{1DFC729E-ACCA-470B-9E2F-8BB96EC99FA7}"/>
              </a:ext>
            </a:extLst>
          </p:cNvPr>
          <p:cNvSpPr>
            <a:spLocks noGrp="1"/>
          </p:cNvSpPr>
          <p:nvPr>
            <p:ph type="pic" sz="quarter" idx="30" hasCustomPrompt="1"/>
          </p:nvPr>
        </p:nvSpPr>
        <p:spPr>
          <a:xfrm>
            <a:off x="9814650" y="1871971"/>
            <a:ext cx="1814648" cy="18133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00000"/>
              </a:lnSpc>
              <a:buNone/>
              <a:defRPr lang="en-US" sz="3200" dirty="0">
                <a:solidFill>
                  <a:schemeClr val="tx1"/>
                </a:solidFill>
                <a:latin typeface="+mj-lt"/>
              </a:defRPr>
            </a:lvl1pPr>
          </a:lstStyle>
          <a:p>
            <a:pPr lvl="0" algn="ctr"/>
            <a:r>
              <a:rPr lang="en-US" dirty="0"/>
              <a:t> </a:t>
            </a:r>
          </a:p>
        </p:txBody>
      </p:sp>
      <p:sp>
        <p:nvSpPr>
          <p:cNvPr id="16" name="Text Placeholder 9">
            <a:extLst>
              <a:ext uri="{FF2B5EF4-FFF2-40B4-BE49-F238E27FC236}">
                <a16:creationId xmlns:a16="http://schemas.microsoft.com/office/drawing/2014/main" id="{D71BD9E1-B9EE-42D7-BC3C-DA841714C776}"/>
              </a:ext>
            </a:extLst>
          </p:cNvPr>
          <p:cNvSpPr>
            <a:spLocks noGrp="1"/>
          </p:cNvSpPr>
          <p:nvPr>
            <p:ph type="body" sz="quarter" idx="18" hasCustomPrompt="1"/>
          </p:nvPr>
        </p:nvSpPr>
        <p:spPr>
          <a:xfrm>
            <a:off x="407989"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3" name="Text Placeholder 9">
            <a:extLst>
              <a:ext uri="{FF2B5EF4-FFF2-40B4-BE49-F238E27FC236}">
                <a16:creationId xmlns:a16="http://schemas.microsoft.com/office/drawing/2014/main" id="{6CCE0E71-4EE2-4453-811E-324C358A3D52}"/>
              </a:ext>
            </a:extLst>
          </p:cNvPr>
          <p:cNvSpPr>
            <a:spLocks noGrp="1"/>
          </p:cNvSpPr>
          <p:nvPr>
            <p:ph type="body" sz="quarter" idx="32" hasCustomPrompt="1"/>
          </p:nvPr>
        </p:nvSpPr>
        <p:spPr>
          <a:xfrm>
            <a:off x="2711450"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4" name="Text Placeholder 9">
            <a:extLst>
              <a:ext uri="{FF2B5EF4-FFF2-40B4-BE49-F238E27FC236}">
                <a16:creationId xmlns:a16="http://schemas.microsoft.com/office/drawing/2014/main" id="{029DFBF2-A17F-4774-A847-25FC10C36767}"/>
              </a:ext>
            </a:extLst>
          </p:cNvPr>
          <p:cNvSpPr>
            <a:spLocks noGrp="1"/>
          </p:cNvSpPr>
          <p:nvPr>
            <p:ph type="body" sz="quarter" idx="33" hasCustomPrompt="1"/>
          </p:nvPr>
        </p:nvSpPr>
        <p:spPr>
          <a:xfrm>
            <a:off x="5016500" y="3927674"/>
            <a:ext cx="2158999"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5" name="Text Placeholder 9">
            <a:extLst>
              <a:ext uri="{FF2B5EF4-FFF2-40B4-BE49-F238E27FC236}">
                <a16:creationId xmlns:a16="http://schemas.microsoft.com/office/drawing/2014/main" id="{D72086D3-E443-4D05-8160-29E2B792B70A}"/>
              </a:ext>
            </a:extLst>
          </p:cNvPr>
          <p:cNvSpPr>
            <a:spLocks noGrp="1"/>
          </p:cNvSpPr>
          <p:nvPr>
            <p:ph type="body" sz="quarter" idx="34" hasCustomPrompt="1"/>
          </p:nvPr>
        </p:nvSpPr>
        <p:spPr>
          <a:xfrm>
            <a:off x="7356475"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27" name="Text Placeholder 9">
            <a:extLst>
              <a:ext uri="{FF2B5EF4-FFF2-40B4-BE49-F238E27FC236}">
                <a16:creationId xmlns:a16="http://schemas.microsoft.com/office/drawing/2014/main" id="{D7CFDA92-B7D3-45FE-997C-88AF5348E988}"/>
              </a:ext>
            </a:extLst>
          </p:cNvPr>
          <p:cNvSpPr>
            <a:spLocks noGrp="1"/>
          </p:cNvSpPr>
          <p:nvPr>
            <p:ph type="body" sz="quarter" idx="35" hasCustomPrompt="1"/>
          </p:nvPr>
        </p:nvSpPr>
        <p:spPr>
          <a:xfrm>
            <a:off x="9659937" y="3927674"/>
            <a:ext cx="2124074" cy="2088000"/>
          </a:xfrm>
        </p:spPr>
        <p:txBody>
          <a:bodyPr/>
          <a:lstStyle>
            <a:lvl1pPr marL="0" indent="0" algn="ctr">
              <a:lnSpc>
                <a:spcPct val="100000"/>
              </a:lnSpc>
              <a:buNone/>
              <a:defRPr sz="2000"/>
            </a:lvl1pPr>
          </a:lstStyle>
          <a:p>
            <a:pPr lvl="0"/>
            <a:r>
              <a:rPr lang="en-US"/>
              <a:t>Supporting text goes here.</a:t>
            </a:r>
            <a:br>
              <a:rPr lang="en-US"/>
            </a:br>
            <a:r>
              <a:rPr lang="en-US"/>
              <a:t>Change lens to preferred background </a:t>
            </a:r>
            <a:r>
              <a:rPr lang="en-US" err="1"/>
              <a:t>colour</a:t>
            </a:r>
            <a:r>
              <a:rPr lang="en-US"/>
              <a:t> before inserting an icon. </a:t>
            </a:r>
          </a:p>
        </p:txBody>
      </p:sp>
      <p:sp>
        <p:nvSpPr>
          <p:cNvPr id="17" name="Text Placeholder 96">
            <a:extLst>
              <a:ext uri="{FF2B5EF4-FFF2-40B4-BE49-F238E27FC236}">
                <a16:creationId xmlns:a16="http://schemas.microsoft.com/office/drawing/2014/main" id="{E55FEA9E-88F1-4D2F-9402-729ADDB70C5C}"/>
              </a:ext>
            </a:extLst>
          </p:cNvPr>
          <p:cNvSpPr>
            <a:spLocks noGrp="1"/>
          </p:cNvSpPr>
          <p:nvPr>
            <p:ph type="body" sz="quarter" idx="111" hasCustomPrompt="1"/>
          </p:nvPr>
        </p:nvSpPr>
        <p:spPr>
          <a:xfrm>
            <a:off x="407988" y="6200774"/>
            <a:ext cx="9729787" cy="657225"/>
          </a:xfrm>
        </p:spPr>
        <p:txBody>
          <a:bodyPr anchor="b" anchorCtr="0">
            <a:noAutofit/>
          </a:bodyPr>
          <a:lstStyle>
            <a:lvl1pPr>
              <a:lnSpc>
                <a:spcPct val="100000"/>
              </a:lnSpc>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2468231048"/>
      </p:ext>
    </p:extLst>
  </p:cSld>
  <p:clrMapOvr>
    <a:masterClrMapping/>
  </p:clrMapOvr>
  <p:extLst>
    <p:ext uri="{DCECCB84-F9BA-43D5-87BE-67443E8EF086}">
      <p15:sldGuideLst xmlns:p15="http://schemas.microsoft.com/office/powerpoint/2012/main">
        <p15:guide id="1" pos="1595">
          <p15:clr>
            <a:srgbClr val="A4A3A4"/>
          </p15:clr>
        </p15:guide>
        <p15:guide id="2" pos="1708">
          <p15:clr>
            <a:srgbClr val="A4A3A4"/>
          </p15:clr>
        </p15:guide>
        <p15:guide id="3" pos="3046">
          <p15:clr>
            <a:srgbClr val="A4A3A4"/>
          </p15:clr>
        </p15:guide>
        <p15:guide id="4" pos="3160">
          <p15:clr>
            <a:srgbClr val="A4A3A4"/>
          </p15:clr>
        </p15:guide>
        <p15:guide id="5" pos="4520">
          <p15:clr>
            <a:srgbClr val="A4A3A4"/>
          </p15:clr>
        </p15:guide>
        <p15:guide id="6" pos="4634">
          <p15:clr>
            <a:srgbClr val="A4A3A4"/>
          </p15:clr>
        </p15:guide>
        <p15:guide id="9" pos="5972">
          <p15:clr>
            <a:srgbClr val="A4A3A4"/>
          </p15:clr>
        </p15:guide>
        <p15:guide id="10" pos="6085">
          <p15:clr>
            <a:srgbClr val="A4A3A4"/>
          </p15:clr>
        </p15:guide>
        <p15:guide id="11" orient="horz" pos="890">
          <p15:clr>
            <a:srgbClr val="C35EA4"/>
          </p15:clr>
        </p15:guide>
        <p15:guide id="12" orient="horz" pos="981">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9.xml"/><Relationship Id="rId1" Type="http://schemas.openxmlformats.org/officeDocument/2006/relationships/theme" Target="../theme/theme2.xml"/><Relationship Id="rId5" Type="http://schemas.openxmlformats.org/officeDocument/2006/relationships/image" Target="../media/image1.png"/><Relationship Id="rId4" Type="http://schemas.openxmlformats.org/officeDocument/2006/relationships/image" Target="../media/image5.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heme" Target="../theme/theme3.xml"/><Relationship Id="rId5" Type="http://schemas.openxmlformats.org/officeDocument/2006/relationships/image" Target="../media/image1.png"/><Relationship Id="rId4" Type="http://schemas.openxmlformats.org/officeDocument/2006/relationships/image" Target="../media/image5.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586596"/>
            <a:ext cx="11376025" cy="825643"/>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407988" y="6456258"/>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11640552" y="6456258"/>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3" name="Text Placeholder 2">
            <a:extLst>
              <a:ext uri="{FF2B5EF4-FFF2-40B4-BE49-F238E27FC236}">
                <a16:creationId xmlns:a16="http://schemas.microsoft.com/office/drawing/2014/main" id="{76A80779-F5CB-B9BE-EF75-C866D39012ED}"/>
              </a:ext>
            </a:extLst>
          </p:cNvPr>
          <p:cNvSpPr>
            <a:spLocks noGrp="1"/>
          </p:cNvSpPr>
          <p:nvPr>
            <p:ph type="body" idx="1"/>
          </p:nvPr>
        </p:nvSpPr>
        <p:spPr>
          <a:xfrm>
            <a:off x="407988" y="1699404"/>
            <a:ext cx="11376024" cy="44775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pic>
        <p:nvPicPr>
          <p:cNvPr id="5" name="Picture 1" descr="http://ww1.prweb.com/prfiles/2016/03/18/13278423/gI_87860_HPlogo.png">
            <a:extLst>
              <a:ext uri="{FF2B5EF4-FFF2-40B4-BE49-F238E27FC236}">
                <a16:creationId xmlns:a16="http://schemas.microsoft.com/office/drawing/2014/main" id="{70BEC68E-8079-3741-FF29-A90AB54116F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902" y="5939759"/>
            <a:ext cx="826156" cy="8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4"/>
    </p:custDataLst>
    <p:extLst>
      <p:ext uri="{BB962C8B-B14F-4D97-AF65-F5344CB8AC3E}">
        <p14:creationId xmlns:p14="http://schemas.microsoft.com/office/powerpoint/2010/main" val="2125873824"/>
      </p:ext>
    </p:extLst>
  </p:cSld>
  <p:clrMap bg1="lt1" tx1="dk1" bg2="lt2" tx2="dk2" accent1="accent1" accent2="accent2" accent3="accent3" accent4="accent4" accent5="accent5" accent6="accent6" hlink="hlink" folHlink="folHlink"/>
  <p:sldLayoutIdLst>
    <p:sldLayoutId id="2147483846" r:id="rId1"/>
    <p:sldLayoutId id="2147484127" r:id="rId2"/>
    <p:sldLayoutId id="2147484163" r:id="rId3"/>
    <p:sldLayoutId id="2147484164" r:id="rId4"/>
    <p:sldLayoutId id="2147484165" r:id="rId5"/>
    <p:sldLayoutId id="2147484182" r:id="rId6"/>
    <p:sldLayoutId id="2147484184" r:id="rId7"/>
    <p:sldLayoutId id="2147484186" r:id="rId8"/>
    <p:sldLayoutId id="2147484269" r:id="rId9"/>
    <p:sldLayoutId id="2147484264" r:id="rId10"/>
    <p:sldLayoutId id="2147484265" r:id="rId11"/>
    <p:sldLayoutId id="2147484266" r:id="rId12"/>
  </p:sldLayoutIdLst>
  <p:hf hdr="0" dt="0"/>
  <p:txStyles>
    <p:titleStyle>
      <a:lvl1pPr algn="l" defTabSz="914400" rtl="0" eaLnBrk="1" latinLnBrk="0" hangingPunct="1">
        <a:lnSpc>
          <a:spcPct val="100000"/>
        </a:lnSpc>
        <a:spcBef>
          <a:spcPct val="0"/>
        </a:spcBef>
        <a:buNone/>
        <a:defRPr sz="3600" kern="1200">
          <a:solidFill>
            <a:schemeClr val="tx2"/>
          </a:solidFill>
          <a:latin typeface="+mj-lt"/>
          <a:ea typeface="+mj-ea"/>
          <a:cs typeface="+mj-cs"/>
        </a:defRPr>
      </a:lvl1pPr>
    </p:titleStyle>
    <p:bodyStyle>
      <a:lvl1pPr marL="266700" indent="-266700" algn="l" defTabSz="914400" rtl="0" eaLnBrk="1" latinLnBrk="0" hangingPunct="1">
        <a:lnSpc>
          <a:spcPct val="100000"/>
        </a:lnSpc>
        <a:spcBef>
          <a:spcPts val="600"/>
        </a:spcBef>
        <a:spcAft>
          <a:spcPts val="0"/>
        </a:spcAft>
        <a:buClr>
          <a:schemeClr val="accent1"/>
        </a:buClr>
        <a:buFont typeface="Wingdings" panose="05000000000000000000" pitchFamily="2" charset="2"/>
        <a:buChar char="§"/>
        <a:defRPr sz="2400" kern="1200">
          <a:solidFill>
            <a:schemeClr val="tx1"/>
          </a:solidFill>
          <a:latin typeface="+mn-lt"/>
          <a:ea typeface="+mn-ea"/>
          <a:cs typeface="+mn-cs"/>
        </a:defRPr>
      </a:lvl1pPr>
      <a:lvl2pPr marL="534988" marR="0" indent="-303213" algn="l" defTabSz="914400" rtl="0" eaLnBrk="1" fontAlgn="auto" latinLnBrk="0" hangingPunct="1">
        <a:lnSpc>
          <a:spcPct val="100000"/>
        </a:lnSpc>
        <a:spcBef>
          <a:spcPts val="600"/>
        </a:spcBef>
        <a:spcAft>
          <a:spcPts val="0"/>
        </a:spcAft>
        <a:buClr>
          <a:schemeClr val="accent1"/>
        </a:buClr>
        <a:buSzPct val="100000"/>
        <a:buFont typeface="Calibri" panose="020F0502020204030204" pitchFamily="34" charset="0"/>
        <a:buChar char="–"/>
        <a:tabLst/>
        <a:defRPr lang="en-US" sz="2000" kern="1200" dirty="0">
          <a:solidFill>
            <a:schemeClr val="tx1"/>
          </a:solidFill>
          <a:latin typeface="+mn-lt"/>
          <a:ea typeface="+mn-ea"/>
          <a:cs typeface="+mn-cs"/>
        </a:defRPr>
      </a:lvl2pPr>
      <a:lvl3pPr marL="801688" indent="-266700" algn="l" defTabSz="914400" rtl="0" eaLnBrk="1" latinLnBrk="0" hangingPunct="1">
        <a:lnSpc>
          <a:spcPct val="100000"/>
        </a:lnSpc>
        <a:spcBef>
          <a:spcPts val="600"/>
        </a:spcBef>
        <a:spcAft>
          <a:spcPts val="0"/>
        </a:spcAft>
        <a:buClr>
          <a:schemeClr val="accent1"/>
        </a:buClr>
        <a:buSzPct val="100000"/>
        <a:buFont typeface="Calibri" panose="020F0502020204030204" pitchFamily="34" charset="0"/>
        <a:buChar char="–"/>
        <a:defRPr sz="1800" kern="1200">
          <a:solidFill>
            <a:schemeClr val="tx1"/>
          </a:solidFill>
          <a:latin typeface="+mn-lt"/>
          <a:ea typeface="+mn-ea"/>
          <a:cs typeface="+mn-cs"/>
        </a:defRPr>
      </a:lvl3pPr>
      <a:lvl4pPr marL="1077913" indent="-276225" algn="l" defTabSz="914400" rtl="0" eaLnBrk="1" latinLnBrk="0" hangingPunct="1">
        <a:lnSpc>
          <a:spcPct val="100000"/>
        </a:lnSpc>
        <a:spcBef>
          <a:spcPts val="600"/>
        </a:spcBef>
        <a:spcAft>
          <a:spcPts val="0"/>
        </a:spcAft>
        <a:buClr>
          <a:schemeClr val="accent1"/>
        </a:buClr>
        <a:buSzPct val="100000"/>
        <a:buFont typeface="Calibri" panose="020F0502020204030204" pitchFamily="34" charset="0"/>
        <a:buChar char="–"/>
        <a:defRPr lang="en-US" sz="1800" kern="1200" dirty="0" smtClean="0">
          <a:solidFill>
            <a:schemeClr val="tx1"/>
          </a:solidFill>
          <a:latin typeface="+mn-lt"/>
          <a:ea typeface="+mn-ea"/>
          <a:cs typeface="+mn-cs"/>
        </a:defRPr>
      </a:lvl4pPr>
      <a:lvl5pPr marL="1346200" indent="-268288" algn="l" defTabSz="914400" rtl="0" eaLnBrk="1" latinLnBrk="0" hangingPunct="1">
        <a:lnSpc>
          <a:spcPct val="100000"/>
        </a:lnSpc>
        <a:spcBef>
          <a:spcPts val="600"/>
        </a:spcBef>
        <a:spcAft>
          <a:spcPts val="0"/>
        </a:spcAft>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userDrawn="1">
          <p15:clr>
            <a:srgbClr val="C35EA4"/>
          </p15:clr>
        </p15:guide>
        <p15:guide id="2" pos="7423" userDrawn="1">
          <p15:clr>
            <a:srgbClr val="C35EA4"/>
          </p15:clr>
        </p15:guide>
        <p15:guide id="3" orient="horz" pos="3906" userDrawn="1">
          <p15:clr>
            <a:srgbClr val="C35EA4"/>
          </p15:clr>
        </p15:guide>
        <p15:guide id="4" orient="horz" pos="255"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10137663" y="6456258"/>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0" y="6456258"/>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Lst>
          </p:cNvPr>
          <p:cNvSpPr txBox="1">
            <a:spLocks/>
          </p:cNvSpPr>
          <p:nvPr/>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57338"/>
            <a:ext cx="11376025" cy="4636800"/>
          </a:xfrm>
          <a:prstGeom prst="rect">
            <a:avLst/>
          </a:prstGeom>
        </p:spPr>
        <p:txBody>
          <a:bodyPr vert="horz" lIns="91440" tIns="45720" rIns="91440" bIns="45720" rtlCol="0">
            <a:noAutofit/>
          </a:bodyPr>
          <a:lstStyle/>
          <a:p>
            <a:pPr lvl="0"/>
            <a:r>
              <a:rPr lang="en-US"/>
              <a:t>Click to add text here. </a:t>
            </a:r>
            <a:br>
              <a:rPr lang="en-US"/>
            </a:br>
            <a:r>
              <a:rPr lang="en-US"/>
              <a:t>When pasting copy from other slides, be sure to use the Paste and Match Formatting shortcut (</a:t>
            </a:r>
            <a:r>
              <a:rPr lang="en-US" err="1"/>
              <a:t>Cmd</a:t>
            </a:r>
            <a:r>
              <a:rPr lang="en-US"/>
              <a:t> + Option + Shift + V).</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pic>
        <p:nvPicPr>
          <p:cNvPr id="3" name="Picture 1" descr="http://ww1.prweb.com/prfiles/2016/03/18/13278423/gI_87860_HPlogo.png">
            <a:extLst>
              <a:ext uri="{FF2B5EF4-FFF2-40B4-BE49-F238E27FC236}">
                <a16:creationId xmlns:a16="http://schemas.microsoft.com/office/drawing/2014/main" id="{61B0A02C-8B44-7226-2C23-E71D37D22B6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902" y="5939759"/>
            <a:ext cx="826156" cy="8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1650102385"/>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407987" y="404812"/>
            <a:ext cx="11376025" cy="1007427"/>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10137663" y="6456258"/>
            <a:ext cx="1279358" cy="309145"/>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10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0" y="6456258"/>
            <a:ext cx="407988" cy="309145"/>
          </a:xfrm>
          <a:prstGeom prst="rect">
            <a:avLst/>
          </a:prstGeom>
        </p:spPr>
        <p:txBody>
          <a:bodyPr vert="horz" lIns="0" tIns="0" rIns="0" bIns="72000" rtlCol="0" anchor="b" anchorCtr="0">
            <a:noAutofit/>
          </a:bodyPr>
          <a:lstStyle>
            <a:lvl1pPr algn="r">
              <a:lnSpc>
                <a:spcPct val="100000"/>
              </a:lnSpc>
              <a:spcBef>
                <a:spcPts val="0"/>
              </a:spcBef>
              <a:spcAft>
                <a:spcPts val="0"/>
              </a:spcAft>
              <a:defRPr sz="1050">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Lst>
          </p:cNvPr>
          <p:cNvSpPr txBox="1">
            <a:spLocks/>
          </p:cNvSpPr>
          <p:nvPr/>
        </p:nvSpPr>
        <p:spPr>
          <a:xfrm>
            <a:off x="11597151" y="6303999"/>
            <a:ext cx="294812" cy="355098"/>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407987" y="1557338"/>
            <a:ext cx="11376025" cy="4636800"/>
          </a:xfrm>
          <a:prstGeom prst="rect">
            <a:avLst/>
          </a:prstGeom>
        </p:spPr>
        <p:txBody>
          <a:bodyPr vert="horz" lIns="91440" tIns="45720" rIns="91440" bIns="45720" rtlCol="0">
            <a:noAutofit/>
          </a:bodyPr>
          <a:lstStyle/>
          <a:p>
            <a:pPr lvl="0"/>
            <a:r>
              <a:rPr lang="en-US"/>
              <a:t>Click to add text here. </a:t>
            </a:r>
            <a:br>
              <a:rPr lang="en-US"/>
            </a:br>
            <a:r>
              <a:rPr lang="en-US"/>
              <a:t>When pasting copy from other slides, be sure to use the Paste and Match Formatting shortcut (</a:t>
            </a:r>
            <a:r>
              <a:rPr lang="en-US" err="1"/>
              <a:t>Cmd</a:t>
            </a:r>
            <a:r>
              <a:rPr lang="en-US"/>
              <a:t> + Option + Shift + V).</a:t>
            </a:r>
            <a:br>
              <a:rPr lang="en-US"/>
            </a:br>
            <a:r>
              <a:rPr lang="en-US"/>
              <a:t>To increase bullet level, select your text and press Tab.</a:t>
            </a:r>
            <a:br>
              <a:rPr lang="en-US"/>
            </a:br>
            <a:r>
              <a:rPr lang="en-US"/>
              <a:t>To decrease bullet level, select your bullet text and press Shift + Tab.</a:t>
            </a:r>
          </a:p>
          <a:p>
            <a:pPr lvl="1"/>
            <a:r>
              <a:rPr lang="en-US"/>
              <a:t>Second level</a:t>
            </a:r>
          </a:p>
          <a:p>
            <a:pPr lvl="2"/>
            <a:r>
              <a:rPr lang="en-US"/>
              <a:t>Third level</a:t>
            </a:r>
          </a:p>
          <a:p>
            <a:pPr lvl="3"/>
            <a:r>
              <a:rPr lang="en-US"/>
              <a:t>Fourth level</a:t>
            </a:r>
          </a:p>
          <a:p>
            <a:pPr lvl="4"/>
            <a:r>
              <a:rPr lang="en-US"/>
              <a:t>Fifth level</a:t>
            </a:r>
          </a:p>
        </p:txBody>
      </p:sp>
      <p:pic>
        <p:nvPicPr>
          <p:cNvPr id="3" name="Picture 1" descr="http://ww1.prweb.com/prfiles/2016/03/18/13278423/gI_87860_HPlogo.png">
            <a:extLst>
              <a:ext uri="{FF2B5EF4-FFF2-40B4-BE49-F238E27FC236}">
                <a16:creationId xmlns:a16="http://schemas.microsoft.com/office/drawing/2014/main" id="{7BB0F1EE-F47C-F4DD-3AB7-4771D408634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902" y="5939759"/>
            <a:ext cx="826156" cy="8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622892775"/>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dirty="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dirty="0" smtClean="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B09985-C953-60D1-EE1C-FFE0CB5C2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31517C-8A27-0880-112A-6F9AD30AC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24C9F-5ADD-E310-DFC6-853128068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45D05-D78C-4AAD-BE82-CE31A689ECC6}" type="datetimeFigureOut">
              <a:rPr lang="en-US" smtClean="0"/>
              <a:t>11/17/2023</a:t>
            </a:fld>
            <a:endParaRPr lang="en-US" dirty="0"/>
          </a:p>
        </p:txBody>
      </p:sp>
      <p:sp>
        <p:nvSpPr>
          <p:cNvPr id="5" name="Footer Placeholder 4">
            <a:extLst>
              <a:ext uri="{FF2B5EF4-FFF2-40B4-BE49-F238E27FC236}">
                <a16:creationId xmlns:a16="http://schemas.microsoft.com/office/drawing/2014/main" id="{0DE636C3-2F2B-3F61-0C70-E8D600820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4E2826-E99B-3FB2-E94E-EA9C2538D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006F8-1806-497B-A947-CE38182F4341}" type="slidenum">
              <a:rPr lang="en-US" smtClean="0"/>
              <a:t>‹#›</a:t>
            </a:fld>
            <a:endParaRPr lang="en-US" dirty="0"/>
          </a:p>
        </p:txBody>
      </p:sp>
      <p:pic>
        <p:nvPicPr>
          <p:cNvPr id="7" name="Picture 1" descr="http://ww1.prweb.com/prfiles/2016/03/18/13278423/gI_87860_HPlogo.png">
            <a:extLst>
              <a:ext uri="{FF2B5EF4-FFF2-40B4-BE49-F238E27FC236}">
                <a16:creationId xmlns:a16="http://schemas.microsoft.com/office/drawing/2014/main" id="{ED021E1D-2F87-C311-8176-6477B8C1583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902" y="5939759"/>
            <a:ext cx="826156" cy="82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720702"/>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8" r:id="rId8"/>
    <p:sldLayoutId id="2147484354" r:id="rId9"/>
    <p:sldLayoutId id="2147484355" r:id="rId10"/>
    <p:sldLayoutId id="2147484356" r:id="rId11"/>
    <p:sldLayoutId id="2147484357" r:id="rId12"/>
    <p:sldLayoutId id="21474843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jane@think-health.com" TargetMode="External"/><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hyperlink" Target="http://www.healthpopuli.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C3C86-1D7A-4DDF-13B2-80380163D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865" y="679784"/>
            <a:ext cx="5359834" cy="5096775"/>
          </a:xfrm>
          <a:prstGeom prst="rect">
            <a:avLst/>
          </a:prstGeom>
        </p:spPr>
      </p:pic>
      <p:pic>
        <p:nvPicPr>
          <p:cNvPr id="6146" name="Picture 2" descr="Healthcare Technology Network">
            <a:extLst>
              <a:ext uri="{FF2B5EF4-FFF2-40B4-BE49-F238E27FC236}">
                <a16:creationId xmlns:a16="http://schemas.microsoft.com/office/drawing/2014/main" id="{BF6C7A58-C13C-BC6C-C915-8064BABED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041" y="2309737"/>
            <a:ext cx="2289558" cy="8188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D1E573-E974-DA2D-751A-921312F1E694}"/>
              </a:ext>
            </a:extLst>
          </p:cNvPr>
          <p:cNvSpPr txBox="1"/>
          <p:nvPr/>
        </p:nvSpPr>
        <p:spPr>
          <a:xfrm>
            <a:off x="114301" y="679784"/>
            <a:ext cx="6519734" cy="5820055"/>
          </a:xfrm>
          <a:prstGeom prst="rect">
            <a:avLst/>
          </a:prstGeom>
          <a:noFill/>
        </p:spPr>
        <p:txBody>
          <a:bodyPr wrap="none" rtlCol="0">
            <a:spAutoFit/>
          </a:bodyPr>
          <a:lstStyle/>
          <a:p>
            <a:pPr algn="l">
              <a:lnSpc>
                <a:spcPct val="90000"/>
              </a:lnSpc>
              <a:spcAft>
                <a:spcPts val="600"/>
              </a:spcAft>
            </a:pPr>
            <a:r>
              <a:rPr lang="en-US" sz="4400" dirty="0">
                <a:solidFill>
                  <a:srgbClr val="000000"/>
                </a:solidFill>
                <a:latin typeface="Bebas Neue SemiRounded" panose="020F0606020202050201" pitchFamily="34" charset="0"/>
              </a:rPr>
              <a:t>The New healthcare Consumerism</a:t>
            </a:r>
          </a:p>
          <a:p>
            <a:pPr algn="l">
              <a:lnSpc>
                <a:spcPct val="90000"/>
              </a:lnSpc>
              <a:spcAft>
                <a:spcPts val="600"/>
              </a:spcAft>
            </a:pPr>
            <a:endParaRPr lang="en-US" sz="3600" dirty="0">
              <a:solidFill>
                <a:srgbClr val="000000"/>
              </a:solidFill>
              <a:latin typeface="Bebas Neue SemiRounded" panose="020F0606020202050201" pitchFamily="34" charset="0"/>
            </a:endParaRPr>
          </a:p>
          <a:p>
            <a:pPr algn="l">
              <a:lnSpc>
                <a:spcPct val="90000"/>
              </a:lnSpc>
              <a:spcAft>
                <a:spcPts val="600"/>
              </a:spcAft>
            </a:pPr>
            <a:endParaRPr lang="en-US" sz="3200" dirty="0">
              <a:solidFill>
                <a:srgbClr val="000000"/>
              </a:solidFill>
              <a:latin typeface="Bebas Neue SemiRounded" panose="020F0606020202050201" pitchFamily="34" charset="0"/>
            </a:endParaRPr>
          </a:p>
          <a:p>
            <a:pPr algn="l">
              <a:lnSpc>
                <a:spcPct val="90000"/>
              </a:lnSpc>
              <a:spcAft>
                <a:spcPts val="600"/>
              </a:spcAft>
            </a:pPr>
            <a:r>
              <a:rPr lang="en-US" sz="3200" dirty="0">
                <a:solidFill>
                  <a:srgbClr val="000000"/>
                </a:solidFill>
                <a:latin typeface="Bebas Neue SemiRounded" panose="020F0606020202050201" pitchFamily="34" charset="0"/>
              </a:rPr>
              <a:t>Brainstorming with</a:t>
            </a:r>
          </a:p>
          <a:p>
            <a:pPr algn="l">
              <a:lnSpc>
                <a:spcPct val="90000"/>
              </a:lnSpc>
              <a:spcAft>
                <a:spcPts val="600"/>
              </a:spcAft>
            </a:pPr>
            <a:endParaRPr lang="en-US" sz="3200" dirty="0">
              <a:solidFill>
                <a:srgbClr val="000000"/>
              </a:solidFill>
              <a:latin typeface="Bebas Neue SemiRounded" panose="020F0606020202050201" pitchFamily="34" charset="0"/>
            </a:endParaRPr>
          </a:p>
          <a:p>
            <a:pPr algn="l">
              <a:lnSpc>
                <a:spcPct val="90000"/>
              </a:lnSpc>
              <a:spcAft>
                <a:spcPts val="600"/>
              </a:spcAft>
            </a:pPr>
            <a:endParaRPr lang="en-US" sz="3200" dirty="0">
              <a:solidFill>
                <a:srgbClr val="000000"/>
              </a:solidFill>
              <a:latin typeface="Bebas Neue SemiRounded" panose="020F0606020202050201" pitchFamily="34" charset="0"/>
            </a:endParaRPr>
          </a:p>
          <a:p>
            <a:pPr algn="l">
              <a:lnSpc>
                <a:spcPct val="90000"/>
              </a:lnSpc>
              <a:spcAft>
                <a:spcPts val="600"/>
              </a:spcAft>
            </a:pPr>
            <a:r>
              <a:rPr lang="en-US" sz="3200" dirty="0">
                <a:solidFill>
                  <a:srgbClr val="000000"/>
                </a:solidFill>
                <a:latin typeface="Bebas Neue SemiRounded" panose="020F0606020202050201" pitchFamily="34" charset="0"/>
              </a:rPr>
              <a:t>Jane Sarasohn-Kahn, MA (Econ.), MHSa</a:t>
            </a:r>
          </a:p>
          <a:p>
            <a:pPr algn="l">
              <a:lnSpc>
                <a:spcPct val="90000"/>
              </a:lnSpc>
              <a:spcAft>
                <a:spcPts val="600"/>
              </a:spcAft>
            </a:pPr>
            <a:r>
              <a:rPr lang="en-US" sz="3200" dirty="0">
                <a:solidFill>
                  <a:srgbClr val="000000"/>
                </a:solidFill>
                <a:latin typeface="Bebas Neue SemiRounded" panose="020F0606020202050201" pitchFamily="34" charset="0"/>
              </a:rPr>
              <a:t>Think-Health LLC &amp; Health populi blog</a:t>
            </a:r>
          </a:p>
          <a:p>
            <a:pPr algn="l">
              <a:lnSpc>
                <a:spcPct val="90000"/>
              </a:lnSpc>
              <a:spcAft>
                <a:spcPts val="600"/>
              </a:spcAft>
            </a:pPr>
            <a:r>
              <a:rPr lang="en-US" sz="3200" dirty="0">
                <a:solidFill>
                  <a:srgbClr val="000000"/>
                </a:solidFill>
                <a:latin typeface="Bebas Neue SemiRounded" panose="020F0606020202050201" pitchFamily="34" charset="0"/>
              </a:rPr>
              <a:t>17 November 2023 </a:t>
            </a:r>
          </a:p>
          <a:p>
            <a:pPr algn="l">
              <a:lnSpc>
                <a:spcPct val="90000"/>
              </a:lnSpc>
              <a:spcAft>
                <a:spcPts val="600"/>
              </a:spcAft>
            </a:pPr>
            <a:endParaRPr lang="en-US" sz="3600" dirty="0">
              <a:solidFill>
                <a:srgbClr val="000000"/>
              </a:solidFill>
              <a:latin typeface="Bebas Neue SemiRounded" panose="020F0606020202050201" pitchFamily="34" charset="0"/>
            </a:endParaRPr>
          </a:p>
          <a:p>
            <a:pPr algn="l">
              <a:lnSpc>
                <a:spcPct val="90000"/>
              </a:lnSpc>
              <a:spcAft>
                <a:spcPts val="600"/>
              </a:spcAft>
            </a:pPr>
            <a:endParaRPr lang="en-US" dirty="0"/>
          </a:p>
        </p:txBody>
      </p:sp>
      <p:sp>
        <p:nvSpPr>
          <p:cNvPr id="5" name="Slide Number Placeholder 1">
            <a:extLst>
              <a:ext uri="{FF2B5EF4-FFF2-40B4-BE49-F238E27FC236}">
                <a16:creationId xmlns:a16="http://schemas.microsoft.com/office/drawing/2014/main" id="{07E1DA21-DF04-5C74-C0CF-F62F3A255FE2}"/>
              </a:ext>
            </a:extLst>
          </p:cNvPr>
          <p:cNvSpPr txBox="1">
            <a:spLocks/>
          </p:cNvSpPr>
          <p:nvPr/>
        </p:nvSpPr>
        <p:spPr>
          <a:xfrm>
            <a:off x="11640552" y="6456258"/>
            <a:ext cx="407988" cy="30914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1</a:t>
            </a:fld>
            <a:endParaRPr lang="en-US" dirty="0"/>
          </a:p>
        </p:txBody>
      </p:sp>
    </p:spTree>
    <p:extLst>
      <p:ext uri="{BB962C8B-B14F-4D97-AF65-F5344CB8AC3E}">
        <p14:creationId xmlns:p14="http://schemas.microsoft.com/office/powerpoint/2010/main" val="326274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E8ED6D-C85C-C8EF-C15D-2DBDBDBFD412}"/>
              </a:ext>
            </a:extLst>
          </p:cNvPr>
          <p:cNvSpPr>
            <a:spLocks noGrp="1"/>
          </p:cNvSpPr>
          <p:nvPr>
            <p:ph type="sldNum" sz="quarter" idx="2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2</a:t>
            </a:fld>
            <a:endParaRPr lang="en-US" dirty="0"/>
          </a:p>
        </p:txBody>
      </p:sp>
      <p:sp>
        <p:nvSpPr>
          <p:cNvPr id="3" name="Title 2">
            <a:extLst>
              <a:ext uri="{FF2B5EF4-FFF2-40B4-BE49-F238E27FC236}">
                <a16:creationId xmlns:a16="http://schemas.microsoft.com/office/drawing/2014/main" id="{063EE741-7709-A999-FEEB-96F6A37E0C32}"/>
              </a:ext>
            </a:extLst>
          </p:cNvPr>
          <p:cNvSpPr>
            <a:spLocks noGrp="1"/>
          </p:cNvSpPr>
          <p:nvPr>
            <p:ph type="title"/>
          </p:nvPr>
        </p:nvSpPr>
        <p:spPr>
          <a:xfrm>
            <a:off x="407987" y="412608"/>
            <a:ext cx="11376025" cy="825643"/>
          </a:xfrm>
        </p:spPr>
        <p:txBody>
          <a:bodyPr>
            <a:noAutofit/>
          </a:bodyPr>
          <a:lstStyle/>
          <a:p>
            <a:pPr algn="l">
              <a:lnSpc>
                <a:spcPct val="90000"/>
              </a:lnSpc>
              <a:spcAft>
                <a:spcPts val="600"/>
              </a:spcAft>
            </a:pPr>
            <a:r>
              <a:rPr lang="en-US" sz="4400" dirty="0">
                <a:solidFill>
                  <a:srgbClr val="000000"/>
                </a:solidFill>
                <a:latin typeface="Bebas Neue SemiRounded" panose="020F0606020202050201" pitchFamily="34" charset="0"/>
              </a:rPr>
              <a:t>The New healthcare Consumerism</a:t>
            </a:r>
            <a:br>
              <a:rPr lang="en-US" sz="4400" dirty="0">
                <a:solidFill>
                  <a:srgbClr val="000000"/>
                </a:solidFill>
                <a:latin typeface="Bebas Neue SemiRounded" panose="020F0606020202050201" pitchFamily="34" charset="0"/>
              </a:rPr>
            </a:br>
            <a:r>
              <a:rPr lang="en-US" sz="4400" dirty="0">
                <a:solidFill>
                  <a:srgbClr val="000000"/>
                </a:solidFill>
                <a:latin typeface="Bebas Neue SemiRounded" panose="020F0606020202050201" pitchFamily="34" charset="0"/>
              </a:rPr>
              <a:t>our roadmap</a:t>
            </a:r>
            <a:br>
              <a:rPr lang="en-US" sz="4400" dirty="0">
                <a:latin typeface="Bebas Neue SemiRounded" panose="020F0606020202050201" pitchFamily="34" charset="0"/>
              </a:rPr>
            </a:br>
            <a:endParaRPr lang="en-US" sz="4400" dirty="0">
              <a:latin typeface="Bebas Neue SemiRounded" panose="020F0606020202050201" pitchFamily="34" charset="0"/>
            </a:endParaRPr>
          </a:p>
        </p:txBody>
      </p:sp>
      <p:sp>
        <p:nvSpPr>
          <p:cNvPr id="4" name="TextBox 3">
            <a:extLst>
              <a:ext uri="{FF2B5EF4-FFF2-40B4-BE49-F238E27FC236}">
                <a16:creationId xmlns:a16="http://schemas.microsoft.com/office/drawing/2014/main" id="{6158049F-335B-DFA5-0AE6-8B025330CBF6}"/>
              </a:ext>
            </a:extLst>
          </p:cNvPr>
          <p:cNvSpPr txBox="1"/>
          <p:nvPr/>
        </p:nvSpPr>
        <p:spPr>
          <a:xfrm>
            <a:off x="4038556" y="1439500"/>
            <a:ext cx="7409491" cy="5139869"/>
          </a:xfrm>
          <a:prstGeom prst="rect">
            <a:avLst/>
          </a:prstGeom>
          <a:noFill/>
        </p:spPr>
        <p:txBody>
          <a:bodyPr wrap="square">
            <a:spAutoFit/>
          </a:bodyPr>
          <a:lstStyle/>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400" dirty="0"/>
              <a:t>Tracking the journey from patient to consumer</a:t>
            </a:r>
          </a:p>
          <a:p>
            <a:endParaRPr lang="en-US" sz="2400" dirty="0"/>
          </a:p>
          <a:p>
            <a:pPr marL="285750" indent="-285750">
              <a:buFont typeface="Arial" panose="020B0604020202020204" pitchFamily="34" charset="0"/>
              <a:buChar char="•"/>
            </a:pPr>
            <a:r>
              <a:rPr lang="en-US" sz="2400" dirty="0"/>
              <a:t>Heath @ Retail – a trip from Florence, Italy to Main Street, USA</a:t>
            </a:r>
          </a:p>
          <a:p>
            <a:endParaRPr lang="en-US" sz="2400" dirty="0"/>
          </a:p>
          <a:p>
            <a:pPr marL="285750" indent="-285750">
              <a:buFont typeface="Arial" panose="020B0604020202020204" pitchFamily="34" charset="0"/>
              <a:buChar char="•"/>
            </a:pPr>
            <a:r>
              <a:rPr lang="en-US" sz="2400" dirty="0"/>
              <a:t>The evolving retail health map (hint: don’t blink!)</a:t>
            </a:r>
          </a:p>
          <a:p>
            <a:endParaRPr lang="en-US" sz="2400" dirty="0"/>
          </a:p>
          <a:p>
            <a:pPr marL="285750" indent="-285750">
              <a:buFont typeface="Arial" panose="020B0604020202020204" pitchFamily="34" charset="0"/>
              <a:buChar char="•"/>
            </a:pPr>
            <a:r>
              <a:rPr lang="en-US" sz="2400" dirty="0"/>
              <a:t>The retail health mindset and landscape – future drivers and prospects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Brainstorming…</a:t>
            </a:r>
          </a:p>
          <a:p>
            <a:pPr marL="285750" indent="-285750">
              <a:buFont typeface="Arial" panose="020B0604020202020204" pitchFamily="34" charset="0"/>
              <a:buChar char="•"/>
            </a:pPr>
            <a:endParaRPr lang="en-US" sz="2400" dirty="0"/>
          </a:p>
          <a:p>
            <a:endParaRPr lang="en-US" sz="2000" dirty="0"/>
          </a:p>
        </p:txBody>
      </p:sp>
      <p:pic>
        <p:nvPicPr>
          <p:cNvPr id="5" name="Picture 4">
            <a:extLst>
              <a:ext uri="{FF2B5EF4-FFF2-40B4-BE49-F238E27FC236}">
                <a16:creationId xmlns:a16="http://schemas.microsoft.com/office/drawing/2014/main" id="{FC752C6F-B015-9C5F-1622-45DFF06AB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44" y="2055520"/>
            <a:ext cx="3666367" cy="3486423"/>
          </a:xfrm>
          <a:prstGeom prst="rect">
            <a:avLst/>
          </a:prstGeom>
        </p:spPr>
      </p:pic>
    </p:spTree>
    <p:extLst>
      <p:ext uri="{BB962C8B-B14F-4D97-AF65-F5344CB8AC3E}">
        <p14:creationId xmlns:p14="http://schemas.microsoft.com/office/powerpoint/2010/main" val="411924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339F9A-5694-AF32-B118-0CBDBEC11295}"/>
              </a:ext>
            </a:extLst>
          </p:cNvPr>
          <p:cNvSpPr>
            <a:spLocks noGrp="1"/>
          </p:cNvSpPr>
          <p:nvPr>
            <p:ph type="sldNum" sz="quarter" idx="2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3</a:t>
            </a:fld>
            <a:endParaRPr lang="en-US" dirty="0"/>
          </a:p>
        </p:txBody>
      </p:sp>
      <p:sp>
        <p:nvSpPr>
          <p:cNvPr id="9" name="Content Placeholder 8">
            <a:extLst>
              <a:ext uri="{FF2B5EF4-FFF2-40B4-BE49-F238E27FC236}">
                <a16:creationId xmlns:a16="http://schemas.microsoft.com/office/drawing/2014/main" id="{21938DC6-412F-CF30-C252-1C2296B108C4}"/>
              </a:ext>
            </a:extLst>
          </p:cNvPr>
          <p:cNvSpPr>
            <a:spLocks noGrp="1"/>
          </p:cNvSpPr>
          <p:nvPr>
            <p:ph sz="quarter" idx="112"/>
          </p:nvPr>
        </p:nvSpPr>
        <p:spPr/>
        <p:txBody>
          <a:bodyPr/>
          <a:lstStyle/>
          <a:p>
            <a:endParaRPr lang="en-US" dirty="0"/>
          </a:p>
        </p:txBody>
      </p:sp>
      <p:sp>
        <p:nvSpPr>
          <p:cNvPr id="3" name="TextBox 2">
            <a:extLst>
              <a:ext uri="{FF2B5EF4-FFF2-40B4-BE49-F238E27FC236}">
                <a16:creationId xmlns:a16="http://schemas.microsoft.com/office/drawing/2014/main" id="{BC45B0AC-E68C-438F-D8F0-873D13542D8E}"/>
              </a:ext>
            </a:extLst>
          </p:cNvPr>
          <p:cNvSpPr txBox="1"/>
          <p:nvPr/>
        </p:nvSpPr>
        <p:spPr>
          <a:xfrm>
            <a:off x="203994" y="339444"/>
            <a:ext cx="10272364" cy="523220"/>
          </a:xfrm>
          <a:prstGeom prst="rect">
            <a:avLst/>
          </a:prstGeom>
          <a:noFill/>
        </p:spPr>
        <p:txBody>
          <a:bodyPr wrap="none" rtlCol="0">
            <a:spAutoFit/>
          </a:bodyPr>
          <a:lstStyle/>
          <a:p>
            <a:r>
              <a:rPr lang="en-US" sz="2800" dirty="0">
                <a:latin typeface="Bebas Neue SemiRounded" panose="020F0606020202050201" pitchFamily="34" charset="0"/>
              </a:rPr>
              <a:t>Unaffordability suppresses demand for health care, </a:t>
            </a:r>
            <a:r>
              <a:rPr lang="en-US" sz="2800" dirty="0">
                <a:solidFill>
                  <a:srgbClr val="FF0000"/>
                </a:solidFill>
                <a:latin typeface="Bebas Neue SemiRounded" panose="020F0606020202050201" pitchFamily="34" charset="0"/>
              </a:rPr>
              <a:t>including prescription drugs</a:t>
            </a:r>
          </a:p>
        </p:txBody>
      </p:sp>
      <p:pic>
        <p:nvPicPr>
          <p:cNvPr id="5" name="Picture 4">
            <a:extLst>
              <a:ext uri="{FF2B5EF4-FFF2-40B4-BE49-F238E27FC236}">
                <a16:creationId xmlns:a16="http://schemas.microsoft.com/office/drawing/2014/main" id="{0C117AFF-957B-4F6C-8E22-CC495341508C}"/>
              </a:ext>
            </a:extLst>
          </p:cNvPr>
          <p:cNvPicPr>
            <a:picLocks noChangeAspect="1"/>
          </p:cNvPicPr>
          <p:nvPr/>
        </p:nvPicPr>
        <p:blipFill>
          <a:blip r:embed="rId3"/>
          <a:stretch>
            <a:fillRect/>
          </a:stretch>
        </p:blipFill>
        <p:spPr>
          <a:xfrm>
            <a:off x="192420" y="938440"/>
            <a:ext cx="5740514" cy="4996166"/>
          </a:xfrm>
          <a:prstGeom prst="rect">
            <a:avLst/>
          </a:prstGeom>
        </p:spPr>
      </p:pic>
      <p:sp>
        <p:nvSpPr>
          <p:cNvPr id="6" name="TextBox 5">
            <a:extLst>
              <a:ext uri="{FF2B5EF4-FFF2-40B4-BE49-F238E27FC236}">
                <a16:creationId xmlns:a16="http://schemas.microsoft.com/office/drawing/2014/main" id="{16E43266-868A-5E30-A495-9C19C35AE3B8}"/>
              </a:ext>
            </a:extLst>
          </p:cNvPr>
          <p:cNvSpPr txBox="1"/>
          <p:nvPr/>
        </p:nvSpPr>
        <p:spPr>
          <a:xfrm>
            <a:off x="2358766" y="6198255"/>
            <a:ext cx="7623434" cy="523220"/>
          </a:xfrm>
          <a:prstGeom prst="rect">
            <a:avLst/>
          </a:prstGeom>
          <a:noFill/>
        </p:spPr>
        <p:txBody>
          <a:bodyPr wrap="none" rtlCol="0">
            <a:spAutoFit/>
          </a:bodyPr>
          <a:lstStyle/>
          <a:p>
            <a:r>
              <a:rPr lang="en-US" sz="1400" i="1" dirty="0"/>
              <a:t>Sources: Centers for Medicare and Medicaid Services (CMS), National Health Expenditures, 2019-2028;</a:t>
            </a:r>
          </a:p>
          <a:p>
            <a:pPr algn="l"/>
            <a:r>
              <a:rPr lang="en-US" sz="1400" b="0" i="1" dirty="0">
                <a:solidFill>
                  <a:srgbClr val="000000"/>
                </a:solidFill>
                <a:effectLst/>
              </a:rPr>
              <a:t>Record High in U.S. Put Off Medical Care Due to Cost in 2022, Gallup, January 17, 2023</a:t>
            </a:r>
          </a:p>
        </p:txBody>
      </p:sp>
      <p:pic>
        <p:nvPicPr>
          <p:cNvPr id="7" name="Picture 6">
            <a:extLst>
              <a:ext uri="{FF2B5EF4-FFF2-40B4-BE49-F238E27FC236}">
                <a16:creationId xmlns:a16="http://schemas.microsoft.com/office/drawing/2014/main" id="{62D572D0-1DA4-606E-B7FB-DA910B7BCEB4}"/>
              </a:ext>
            </a:extLst>
          </p:cNvPr>
          <p:cNvPicPr>
            <a:picLocks noChangeAspect="1"/>
          </p:cNvPicPr>
          <p:nvPr/>
        </p:nvPicPr>
        <p:blipFill>
          <a:blip r:embed="rId4"/>
          <a:stretch>
            <a:fillRect/>
          </a:stretch>
        </p:blipFill>
        <p:spPr>
          <a:xfrm>
            <a:off x="6259067" y="1084258"/>
            <a:ext cx="5580094" cy="4673328"/>
          </a:xfrm>
          <a:prstGeom prst="rect">
            <a:avLst/>
          </a:prstGeom>
        </p:spPr>
      </p:pic>
    </p:spTree>
    <p:extLst>
      <p:ext uri="{BB962C8B-B14F-4D97-AF65-F5344CB8AC3E}">
        <p14:creationId xmlns:p14="http://schemas.microsoft.com/office/powerpoint/2010/main" val="312599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9E2161-6759-4F56-BFC2-29B38EF580EE}"/>
              </a:ext>
            </a:extLst>
          </p:cNvPr>
          <p:cNvSpPr>
            <a:spLocks noGrp="1"/>
          </p:cNvSpPr>
          <p:nvPr>
            <p:ph type="sldNum" sz="quarter" idx="22"/>
          </p:nvPr>
        </p:nvSpPr>
        <p:spPr/>
        <p:txBody>
          <a:bodyPr/>
          <a:lstStyle/>
          <a:p>
            <a:fld id="{B5AF5685-0041-EE47-908D-CBF7B3B5840B}" type="slidenum">
              <a:rPr lang="en-US" smtClean="0"/>
              <a:pPr/>
              <a:t>4</a:t>
            </a:fld>
            <a:endParaRPr lang="en-US" dirty="0"/>
          </a:p>
        </p:txBody>
      </p:sp>
      <p:sp>
        <p:nvSpPr>
          <p:cNvPr id="4" name="Title 3">
            <a:extLst>
              <a:ext uri="{FF2B5EF4-FFF2-40B4-BE49-F238E27FC236}">
                <a16:creationId xmlns:a16="http://schemas.microsoft.com/office/drawing/2014/main" id="{6E8DA8F1-F5FE-553E-F3A2-88BAF5638183}"/>
              </a:ext>
            </a:extLst>
          </p:cNvPr>
          <p:cNvSpPr>
            <a:spLocks noGrp="1"/>
          </p:cNvSpPr>
          <p:nvPr>
            <p:ph type="title"/>
          </p:nvPr>
        </p:nvSpPr>
        <p:spPr>
          <a:xfrm>
            <a:off x="407987" y="485077"/>
            <a:ext cx="11376025" cy="825643"/>
          </a:xfrm>
        </p:spPr>
        <p:txBody>
          <a:bodyPr>
            <a:normAutofit fontScale="90000"/>
          </a:bodyPr>
          <a:lstStyle/>
          <a:p>
            <a:r>
              <a:rPr lang="en-US" sz="3200" dirty="0">
                <a:solidFill>
                  <a:schemeClr val="tx1"/>
                </a:solidFill>
                <a:latin typeface="Bebas Neue SemiRounded" panose="020F0606020202050201" pitchFamily="34" charset="0"/>
              </a:rPr>
              <a:t>DIY healthcare in the pandemic </a:t>
            </a:r>
            <a:r>
              <a:rPr lang="en-US" sz="3200" dirty="0">
                <a:solidFill>
                  <a:schemeClr val="tx1"/>
                </a:solidFill>
                <a:latin typeface="Bebas Neue SemiRounded" panose="020F0606020202050201" pitchFamily="34" charset="0"/>
                <a:sym typeface="Wingdings" panose="05000000000000000000" pitchFamily="2" charset="2"/>
              </a:rPr>
              <a:t></a:t>
            </a:r>
            <a:r>
              <a:rPr lang="en-US" sz="3200" dirty="0">
                <a:solidFill>
                  <a:schemeClr val="tx1"/>
                </a:solidFill>
                <a:latin typeface="Bebas Neue SemiRounded" panose="020F0606020202050201" pitchFamily="34" charset="0"/>
              </a:rPr>
              <a:t> Radical Self-Care</a:t>
            </a:r>
            <a:br>
              <a:rPr lang="en-US" sz="3200" dirty="0">
                <a:solidFill>
                  <a:schemeClr val="tx1"/>
                </a:solidFill>
                <a:latin typeface="Bebas Neue SemiRounded" panose="020F0606020202050201" pitchFamily="34" charset="0"/>
              </a:rPr>
            </a:br>
            <a:r>
              <a:rPr lang="en-US" sz="3200" dirty="0">
                <a:solidFill>
                  <a:schemeClr val="tx1"/>
                </a:solidFill>
                <a:latin typeface="Bebas Neue SemiRounded" panose="020F0606020202050201" pitchFamily="34" charset="0"/>
              </a:rPr>
              <a:t>Covid-19 accelerated consumers’ self-care trends</a:t>
            </a:r>
            <a:br>
              <a:rPr lang="en-US" sz="3200" dirty="0">
                <a:solidFill>
                  <a:schemeClr val="tx1"/>
                </a:solidFill>
                <a:latin typeface="Bebas Neue SemiRounded" panose="020F0606020202050201" pitchFamily="34" charset="0"/>
              </a:rPr>
            </a:br>
            <a:endParaRPr lang="en-US" sz="3200" dirty="0">
              <a:solidFill>
                <a:schemeClr val="tx1"/>
              </a:solidFill>
              <a:latin typeface="Bebas Neue SemiRounded" panose="020F0606020202050201" pitchFamily="34" charset="0"/>
            </a:endParaRPr>
          </a:p>
        </p:txBody>
      </p:sp>
      <p:sp>
        <p:nvSpPr>
          <p:cNvPr id="10" name="TextBox 9">
            <a:extLst>
              <a:ext uri="{FF2B5EF4-FFF2-40B4-BE49-F238E27FC236}">
                <a16:creationId xmlns:a16="http://schemas.microsoft.com/office/drawing/2014/main" id="{E62888FA-628D-4A5E-A8BA-113436BF2CBD}"/>
              </a:ext>
            </a:extLst>
          </p:cNvPr>
          <p:cNvSpPr txBox="1"/>
          <p:nvPr/>
        </p:nvSpPr>
        <p:spPr>
          <a:xfrm>
            <a:off x="2270725" y="6175620"/>
            <a:ext cx="7283340" cy="523220"/>
          </a:xfrm>
          <a:prstGeom prst="rect">
            <a:avLst/>
          </a:prstGeom>
          <a:noFill/>
        </p:spPr>
        <p:txBody>
          <a:bodyPr wrap="none" rtlCol="0">
            <a:spAutoFit/>
          </a:bodyPr>
          <a:lstStyle/>
          <a:p>
            <a:r>
              <a:rPr lang="en-US" sz="1400" i="1" dirty="0">
                <a:solidFill>
                  <a:srgbClr val="000000"/>
                </a:solidFill>
                <a:latin typeface="Calibri" panose="020F0502020204030204" pitchFamily="34" charset="0"/>
                <a:cs typeface="Calibri" panose="020F0502020204030204" pitchFamily="34" charset="0"/>
              </a:rPr>
              <a:t>Sources: Adapted from Radical Self-Care and the Changing Store Environment, Kantar, September </a:t>
            </a:r>
          </a:p>
          <a:p>
            <a:r>
              <a:rPr lang="en-US" sz="1400" i="1" dirty="0">
                <a:solidFill>
                  <a:srgbClr val="000000"/>
                </a:solidFill>
                <a:latin typeface="Calibri" panose="020F0502020204030204" pitchFamily="34" charset="0"/>
                <a:cs typeface="Calibri" panose="020F0502020204030204" pitchFamily="34" charset="0"/>
              </a:rPr>
              <a:t>21, 2020; US consumer sentiment during the coronavirus crisis, McKinsey, March 24, 2021</a:t>
            </a:r>
          </a:p>
        </p:txBody>
      </p:sp>
      <p:pic>
        <p:nvPicPr>
          <p:cNvPr id="12" name="Picture 2" descr="mental Icon 2365984">
            <a:extLst>
              <a:ext uri="{FF2B5EF4-FFF2-40B4-BE49-F238E27FC236}">
                <a16:creationId xmlns:a16="http://schemas.microsoft.com/office/drawing/2014/main" id="{D3C6AA66-C32E-48E7-A14A-7799A3363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349" y="1854010"/>
            <a:ext cx="1784716" cy="17847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ed Icon 2529094">
            <a:extLst>
              <a:ext uri="{FF2B5EF4-FFF2-40B4-BE49-F238E27FC236}">
                <a16:creationId xmlns:a16="http://schemas.microsoft.com/office/drawing/2014/main" id="{437C181A-76A1-42C0-9A50-1D048D6F2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735" y="3563254"/>
            <a:ext cx="1879633" cy="18796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ealthy Food Icon 2100944">
            <a:extLst>
              <a:ext uri="{FF2B5EF4-FFF2-40B4-BE49-F238E27FC236}">
                <a16:creationId xmlns:a16="http://schemas.microsoft.com/office/drawing/2014/main" id="{B045536C-9730-443F-BDAA-5F7F71141C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376" y="3432137"/>
            <a:ext cx="2271519" cy="22715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ealthy Food Icon 1673279">
            <a:extLst>
              <a:ext uri="{FF2B5EF4-FFF2-40B4-BE49-F238E27FC236}">
                <a16:creationId xmlns:a16="http://schemas.microsoft.com/office/drawing/2014/main" id="{01B7E854-52A9-4491-80C9-81BA5DE5C2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7806" y="1759093"/>
            <a:ext cx="1879633" cy="18796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DNA Icon 2693862">
            <a:extLst>
              <a:ext uri="{FF2B5EF4-FFF2-40B4-BE49-F238E27FC236}">
                <a16:creationId xmlns:a16="http://schemas.microsoft.com/office/drawing/2014/main" id="{C987DF65-4F96-41C7-9080-04621E2F7F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6047" y="2013458"/>
            <a:ext cx="1396894" cy="13968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Mental Health Icon 66159">
            <a:extLst>
              <a:ext uri="{FF2B5EF4-FFF2-40B4-BE49-F238E27FC236}">
                <a16:creationId xmlns:a16="http://schemas.microsoft.com/office/drawing/2014/main" id="{8CF62097-E74F-420B-B142-7FD8819FEF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1297" y="3508592"/>
            <a:ext cx="1879632" cy="18796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C64E994-3512-CCF2-1831-9A0F62D2E9D9}"/>
              </a:ext>
            </a:extLst>
          </p:cNvPr>
          <p:cNvPicPr>
            <a:picLocks noChangeAspect="1"/>
          </p:cNvPicPr>
          <p:nvPr/>
        </p:nvPicPr>
        <p:blipFill>
          <a:blip r:embed="rId9"/>
          <a:stretch>
            <a:fillRect/>
          </a:stretch>
        </p:blipFill>
        <p:spPr>
          <a:xfrm>
            <a:off x="849063" y="1649701"/>
            <a:ext cx="3957191" cy="4304456"/>
          </a:xfrm>
          <a:prstGeom prst="rect">
            <a:avLst/>
          </a:prstGeom>
        </p:spPr>
      </p:pic>
      <p:sp>
        <p:nvSpPr>
          <p:cNvPr id="3" name="Arrow: Right 2">
            <a:extLst>
              <a:ext uri="{FF2B5EF4-FFF2-40B4-BE49-F238E27FC236}">
                <a16:creationId xmlns:a16="http://schemas.microsoft.com/office/drawing/2014/main" id="{DC53A2BB-EA31-5E71-96C8-990C2CCF9125}"/>
              </a:ext>
            </a:extLst>
          </p:cNvPr>
          <p:cNvSpPr/>
          <p:nvPr/>
        </p:nvSpPr>
        <p:spPr>
          <a:xfrm>
            <a:off x="4806254" y="3295037"/>
            <a:ext cx="1080107" cy="10756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7775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D7B2F-BDC5-69B3-691F-40F192ABA674}"/>
              </a:ext>
            </a:extLst>
          </p:cNvPr>
          <p:cNvPicPr>
            <a:picLocks noChangeAspect="1"/>
          </p:cNvPicPr>
          <p:nvPr/>
        </p:nvPicPr>
        <p:blipFill>
          <a:blip r:embed="rId2"/>
          <a:stretch>
            <a:fillRect/>
          </a:stretch>
        </p:blipFill>
        <p:spPr>
          <a:xfrm>
            <a:off x="1072966" y="876914"/>
            <a:ext cx="9650773" cy="5706098"/>
          </a:xfrm>
          <a:prstGeom prst="rect">
            <a:avLst/>
          </a:prstGeom>
        </p:spPr>
      </p:pic>
      <p:sp>
        <p:nvSpPr>
          <p:cNvPr id="4" name="Title 5">
            <a:extLst>
              <a:ext uri="{FF2B5EF4-FFF2-40B4-BE49-F238E27FC236}">
                <a16:creationId xmlns:a16="http://schemas.microsoft.com/office/drawing/2014/main" id="{A841AC4F-8054-004B-CDBB-48FDAEBFDAB8}"/>
              </a:ext>
            </a:extLst>
          </p:cNvPr>
          <p:cNvSpPr txBox="1">
            <a:spLocks/>
          </p:cNvSpPr>
          <p:nvPr/>
        </p:nvSpPr>
        <p:spPr>
          <a:xfrm>
            <a:off x="198356" y="274988"/>
            <a:ext cx="1139999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00000"/>
                </a:solidFill>
                <a:latin typeface="Bebas Neue SemiRounded" panose="020F0606020202050201" pitchFamily="34" charset="0"/>
              </a:rPr>
              <a:t>One week of retail health news in October 2023 (don’t blink!)</a:t>
            </a:r>
          </a:p>
        </p:txBody>
      </p:sp>
      <p:sp>
        <p:nvSpPr>
          <p:cNvPr id="5" name="Slide Number Placeholder 1">
            <a:extLst>
              <a:ext uri="{FF2B5EF4-FFF2-40B4-BE49-F238E27FC236}">
                <a16:creationId xmlns:a16="http://schemas.microsoft.com/office/drawing/2014/main" id="{54685F0C-EA9F-062E-6B2B-7F089F52FF4C}"/>
              </a:ext>
            </a:extLst>
          </p:cNvPr>
          <p:cNvSpPr txBox="1">
            <a:spLocks/>
          </p:cNvSpPr>
          <p:nvPr/>
        </p:nvSpPr>
        <p:spPr>
          <a:xfrm>
            <a:off x="11640552" y="6456258"/>
            <a:ext cx="407988" cy="30914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5</a:t>
            </a:fld>
            <a:endParaRPr lang="en-US" dirty="0"/>
          </a:p>
        </p:txBody>
      </p:sp>
    </p:spTree>
    <p:extLst>
      <p:ext uri="{BB962C8B-B14F-4D97-AF65-F5344CB8AC3E}">
        <p14:creationId xmlns:p14="http://schemas.microsoft.com/office/powerpoint/2010/main" val="428762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BF935-BC8A-36CE-B194-7F60EE154870}"/>
              </a:ext>
            </a:extLst>
          </p:cNvPr>
          <p:cNvPicPr>
            <a:picLocks noChangeAspect="1"/>
          </p:cNvPicPr>
          <p:nvPr/>
        </p:nvPicPr>
        <p:blipFill>
          <a:blip r:embed="rId3"/>
          <a:stretch>
            <a:fillRect/>
          </a:stretch>
        </p:blipFill>
        <p:spPr>
          <a:xfrm>
            <a:off x="1477005" y="-61165"/>
            <a:ext cx="9156463" cy="6840959"/>
          </a:xfrm>
          <a:prstGeom prst="rect">
            <a:avLst/>
          </a:prstGeom>
        </p:spPr>
      </p:pic>
      <p:pic>
        <p:nvPicPr>
          <p:cNvPr id="8" name="Picture 7">
            <a:extLst>
              <a:ext uri="{FF2B5EF4-FFF2-40B4-BE49-F238E27FC236}">
                <a16:creationId xmlns:a16="http://schemas.microsoft.com/office/drawing/2014/main" id="{77E375BC-DB78-3ECB-BC2B-DE4A05A9AC28}"/>
              </a:ext>
            </a:extLst>
          </p:cNvPr>
          <p:cNvPicPr>
            <a:picLocks noChangeAspect="1"/>
          </p:cNvPicPr>
          <p:nvPr/>
        </p:nvPicPr>
        <p:blipFill>
          <a:blip r:embed="rId4"/>
          <a:stretch>
            <a:fillRect/>
          </a:stretch>
        </p:blipFill>
        <p:spPr>
          <a:xfrm>
            <a:off x="1605787" y="6106505"/>
            <a:ext cx="9391075" cy="474928"/>
          </a:xfrm>
          <a:prstGeom prst="rect">
            <a:avLst/>
          </a:prstGeom>
        </p:spPr>
      </p:pic>
      <p:pic>
        <p:nvPicPr>
          <p:cNvPr id="10" name="Picture 9">
            <a:extLst>
              <a:ext uri="{FF2B5EF4-FFF2-40B4-BE49-F238E27FC236}">
                <a16:creationId xmlns:a16="http://schemas.microsoft.com/office/drawing/2014/main" id="{CE6F6DD2-09CA-0265-B352-2C1539EA3D6A}"/>
              </a:ext>
            </a:extLst>
          </p:cNvPr>
          <p:cNvPicPr>
            <a:picLocks noChangeAspect="1"/>
          </p:cNvPicPr>
          <p:nvPr/>
        </p:nvPicPr>
        <p:blipFill>
          <a:blip r:embed="rId5"/>
          <a:stretch>
            <a:fillRect/>
          </a:stretch>
        </p:blipFill>
        <p:spPr>
          <a:xfrm>
            <a:off x="2652638" y="6421751"/>
            <a:ext cx="6140766" cy="304816"/>
          </a:xfrm>
          <a:prstGeom prst="rect">
            <a:avLst/>
          </a:prstGeom>
        </p:spPr>
      </p:pic>
      <p:sp>
        <p:nvSpPr>
          <p:cNvPr id="11" name="Slide Number Placeholder 1">
            <a:extLst>
              <a:ext uri="{FF2B5EF4-FFF2-40B4-BE49-F238E27FC236}">
                <a16:creationId xmlns:a16="http://schemas.microsoft.com/office/drawing/2014/main" id="{8769D180-013A-00AA-D1F8-18D1BD56E87F}"/>
              </a:ext>
            </a:extLst>
          </p:cNvPr>
          <p:cNvSpPr txBox="1">
            <a:spLocks/>
          </p:cNvSpPr>
          <p:nvPr/>
        </p:nvSpPr>
        <p:spPr>
          <a:xfrm>
            <a:off x="11640552" y="6456258"/>
            <a:ext cx="407988" cy="30914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6</a:t>
            </a:fld>
            <a:endParaRPr lang="en-US" dirty="0"/>
          </a:p>
        </p:txBody>
      </p:sp>
    </p:spTree>
    <p:extLst>
      <p:ext uri="{BB962C8B-B14F-4D97-AF65-F5344CB8AC3E}">
        <p14:creationId xmlns:p14="http://schemas.microsoft.com/office/powerpoint/2010/main" val="186592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E8ED6D-C85C-C8EF-C15D-2DBDBDBFD412}"/>
              </a:ext>
            </a:extLst>
          </p:cNvPr>
          <p:cNvSpPr>
            <a:spLocks noGrp="1"/>
          </p:cNvSpPr>
          <p:nvPr>
            <p:ph type="sldNum" sz="quarter" idx="2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7</a:t>
            </a:fld>
            <a:endParaRPr lang="en-US" dirty="0"/>
          </a:p>
        </p:txBody>
      </p:sp>
      <p:sp>
        <p:nvSpPr>
          <p:cNvPr id="3" name="Title 2">
            <a:extLst>
              <a:ext uri="{FF2B5EF4-FFF2-40B4-BE49-F238E27FC236}">
                <a16:creationId xmlns:a16="http://schemas.microsoft.com/office/drawing/2014/main" id="{063EE741-7709-A999-FEEB-96F6A37E0C32}"/>
              </a:ext>
            </a:extLst>
          </p:cNvPr>
          <p:cNvSpPr>
            <a:spLocks noGrp="1"/>
          </p:cNvSpPr>
          <p:nvPr>
            <p:ph type="title"/>
          </p:nvPr>
        </p:nvSpPr>
        <p:spPr>
          <a:xfrm>
            <a:off x="311734" y="208071"/>
            <a:ext cx="11376025" cy="825643"/>
          </a:xfrm>
        </p:spPr>
        <p:txBody>
          <a:bodyPr>
            <a:noAutofit/>
          </a:bodyPr>
          <a:lstStyle/>
          <a:p>
            <a:pPr algn="l">
              <a:lnSpc>
                <a:spcPct val="90000"/>
              </a:lnSpc>
              <a:spcAft>
                <a:spcPts val="600"/>
              </a:spcAft>
            </a:pPr>
            <a:r>
              <a:rPr lang="en-US" dirty="0">
                <a:solidFill>
                  <a:srgbClr val="000000"/>
                </a:solidFill>
                <a:latin typeface="Bebas Neue SemiRounded" panose="020F0606020202050201" pitchFamily="34" charset="0"/>
              </a:rPr>
              <a:t>The New healthcare Consumerism</a:t>
            </a:r>
            <a:br>
              <a:rPr lang="en-US" dirty="0">
                <a:solidFill>
                  <a:srgbClr val="000000"/>
                </a:solidFill>
                <a:latin typeface="Bebas Neue SemiRounded" panose="020F0606020202050201" pitchFamily="34" charset="0"/>
              </a:rPr>
            </a:br>
            <a:r>
              <a:rPr lang="en-US" dirty="0">
                <a:solidFill>
                  <a:srgbClr val="000000"/>
                </a:solidFill>
                <a:latin typeface="Bebas Neue SemiRounded" panose="020F0606020202050201" pitchFamily="34" charset="0"/>
              </a:rPr>
              <a:t>future drivers and prospects</a:t>
            </a:r>
            <a:br>
              <a:rPr lang="en-US" dirty="0">
                <a:latin typeface="Bebas Neue SemiRounded" panose="020F0606020202050201" pitchFamily="34" charset="0"/>
              </a:rPr>
            </a:br>
            <a:endParaRPr lang="en-US" dirty="0">
              <a:latin typeface="Bebas Neue SemiRounded" panose="020F0606020202050201" pitchFamily="34" charset="0"/>
            </a:endParaRPr>
          </a:p>
        </p:txBody>
      </p:sp>
      <p:sp>
        <p:nvSpPr>
          <p:cNvPr id="4" name="TextBox 3">
            <a:extLst>
              <a:ext uri="{FF2B5EF4-FFF2-40B4-BE49-F238E27FC236}">
                <a16:creationId xmlns:a16="http://schemas.microsoft.com/office/drawing/2014/main" id="{6158049F-335B-DFA5-0AE6-8B025330CBF6}"/>
              </a:ext>
            </a:extLst>
          </p:cNvPr>
          <p:cNvSpPr txBox="1"/>
          <p:nvPr/>
        </p:nvSpPr>
        <p:spPr>
          <a:xfrm>
            <a:off x="3990430" y="1144726"/>
            <a:ext cx="7650122" cy="6740307"/>
          </a:xfrm>
          <a:prstGeom prst="rect">
            <a:avLst/>
          </a:prstGeom>
          <a:noFill/>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Consider macroeconomics – future of Medicare, Medicaid, Social Security</a:t>
            </a:r>
          </a:p>
          <a:p>
            <a:endParaRPr lang="en-US" dirty="0"/>
          </a:p>
          <a:p>
            <a:pPr marL="285750" indent="-285750">
              <a:buFont typeface="Arial" panose="020B0604020202020204" pitchFamily="34" charset="0"/>
              <a:buChar char="•"/>
            </a:pPr>
            <a:r>
              <a:rPr lang="en-US" dirty="0"/>
              <a:t>Consider microeconomics of the household, by generation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Demand for self-care vs. a primary care medical home (watch Millennials, Gen Z)</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Track growth of value-based payment among providers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Track supply-side of providers – physicians, nurses, pharmacists – burning out, dropping out, re-purposing their human capital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Monitor clinical evidence for wearable tech, RHM, digital tx</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Some Big Questions to ponder…</a:t>
            </a:r>
          </a:p>
          <a:p>
            <a:pPr marL="742950" lvl="1" indent="-285750">
              <a:buFont typeface="Arial" panose="020B0604020202020204" pitchFamily="34" charset="0"/>
              <a:buChar char="•"/>
            </a:pPr>
            <a:r>
              <a:rPr lang="en-US" dirty="0"/>
              <a:t>The Future of Hospitals (and business models)?</a:t>
            </a:r>
          </a:p>
          <a:p>
            <a:pPr marL="742950" lvl="1" indent="-285750">
              <a:buFont typeface="Arial" panose="020B0604020202020204" pitchFamily="34" charset="0"/>
              <a:buChar char="•"/>
            </a:pPr>
            <a:r>
              <a:rPr lang="en-US" dirty="0"/>
              <a:t>Employer-sponsored health insurance?</a:t>
            </a:r>
          </a:p>
          <a:p>
            <a:pPr marL="742950" lvl="1" indent="-285750">
              <a:buFont typeface="Arial" panose="020B0604020202020204" pitchFamily="34" charset="0"/>
              <a:buChar char="•"/>
            </a:pPr>
            <a:r>
              <a:rPr lang="en-US" dirty="0"/>
              <a:t>Impact of social determinants of health on health equity </a:t>
            </a:r>
            <a:r>
              <a:rPr lang="en-US"/>
              <a:t>and access?</a:t>
            </a: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FC752C6F-B015-9C5F-1622-45DFF06AB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44" y="1685788"/>
            <a:ext cx="3666367" cy="3486423"/>
          </a:xfrm>
          <a:prstGeom prst="rect">
            <a:avLst/>
          </a:prstGeom>
        </p:spPr>
      </p:pic>
    </p:spTree>
    <p:extLst>
      <p:ext uri="{BB962C8B-B14F-4D97-AF65-F5344CB8AC3E}">
        <p14:creationId xmlns:p14="http://schemas.microsoft.com/office/powerpoint/2010/main" val="1457411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4257713" y="625115"/>
            <a:ext cx="5497405" cy="2676758"/>
          </a:xfrm>
          <a:prstGeom prst="rect">
            <a:avLst/>
          </a:prstGeom>
          <a:noFill/>
          <a:ln w="9525">
            <a:noFill/>
            <a:miter lim="800000"/>
            <a:headEnd/>
            <a:tailEnd/>
          </a:ln>
        </p:spPr>
        <p:txBody>
          <a:bodyPr wrap="square">
            <a:spAutoFit/>
          </a:bodyPr>
          <a:lstStyle/>
          <a:p>
            <a:r>
              <a:rPr lang="en-US" sz="2399" dirty="0">
                <a:solidFill>
                  <a:schemeClr val="tx2"/>
                </a:solidFill>
                <a:latin typeface="Calibri" panose="020F0502020204030204" pitchFamily="34" charset="0"/>
                <a:cs typeface="Calibri" panose="020F0502020204030204" pitchFamily="34" charset="0"/>
              </a:rPr>
              <a:t>Jane Sarasohn-Kahn, MA (Econ.), MHSA</a:t>
            </a:r>
          </a:p>
          <a:p>
            <a:r>
              <a:rPr lang="en-US" sz="2399" dirty="0">
                <a:solidFill>
                  <a:schemeClr val="tx2"/>
                </a:solidFill>
                <a:latin typeface="Calibri" panose="020F0502020204030204" pitchFamily="34" charset="0"/>
                <a:cs typeface="Calibri" panose="020F0502020204030204" pitchFamily="34" charset="0"/>
              </a:rPr>
              <a:t>Health Economist, Advisor, Trend Weaver</a:t>
            </a:r>
          </a:p>
          <a:p>
            <a:r>
              <a:rPr lang="en-US" sz="2399" dirty="0">
                <a:solidFill>
                  <a:schemeClr val="tx2">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jane@think-health.com</a:t>
            </a:r>
            <a:endParaRPr lang="en-US" sz="2399" dirty="0">
              <a:solidFill>
                <a:schemeClr val="tx2">
                  <a:lumMod val="75000"/>
                  <a:lumOff val="25000"/>
                </a:schemeClr>
              </a:solidFill>
              <a:latin typeface="Calibri" panose="020F0502020204030204" pitchFamily="34" charset="0"/>
              <a:cs typeface="Calibri" panose="020F0502020204030204" pitchFamily="34" charset="0"/>
            </a:endParaRPr>
          </a:p>
          <a:p>
            <a:r>
              <a:rPr lang="en-US" sz="2399" dirty="0">
                <a:solidFill>
                  <a:schemeClr val="tx2">
                    <a:lumMod val="75000"/>
                    <a:lumOff val="25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www.healthpopuli.com</a:t>
            </a:r>
            <a:r>
              <a:rPr lang="en-US" sz="2399" dirty="0">
                <a:solidFill>
                  <a:schemeClr val="tx2">
                    <a:lumMod val="75000"/>
                    <a:lumOff val="25000"/>
                  </a:schemeClr>
                </a:solidFill>
                <a:latin typeface="Calibri" panose="020F0502020204030204" pitchFamily="34" charset="0"/>
                <a:cs typeface="Calibri" panose="020F0502020204030204" pitchFamily="34" charset="0"/>
              </a:rPr>
              <a:t> </a:t>
            </a:r>
            <a:r>
              <a:rPr lang="en-US" sz="2399" dirty="0">
                <a:solidFill>
                  <a:schemeClr val="tx2"/>
                </a:solidFill>
                <a:latin typeface="Calibri" panose="020F0502020204030204" pitchFamily="34" charset="0"/>
                <a:cs typeface="Calibri" panose="020F0502020204030204" pitchFamily="34" charset="0"/>
              </a:rPr>
              <a:t>Blog</a:t>
            </a:r>
          </a:p>
          <a:p>
            <a:r>
              <a:rPr lang="en-US" sz="2399" dirty="0">
                <a:solidFill>
                  <a:schemeClr val="tx2"/>
                </a:solidFill>
                <a:latin typeface="Calibri" panose="020F0502020204030204" pitchFamily="34" charset="0"/>
                <a:cs typeface="Calibri" panose="020F0502020204030204" pitchFamily="34" charset="0"/>
              </a:rPr>
              <a:t>@healthythinker </a:t>
            </a:r>
          </a:p>
          <a:p>
            <a:r>
              <a:rPr lang="en-US" sz="2399" dirty="0">
                <a:solidFill>
                  <a:schemeClr val="tx2"/>
                </a:solidFill>
                <a:latin typeface="Calibri" panose="020F0502020204030204" pitchFamily="34" charset="0"/>
                <a:cs typeface="Calibri" panose="020F0502020204030204" pitchFamily="34" charset="0"/>
              </a:rPr>
              <a:t>+</a:t>
            </a:r>
            <a:r>
              <a:rPr lang="en-US" sz="2399">
                <a:solidFill>
                  <a:schemeClr val="tx2"/>
                </a:solidFill>
                <a:latin typeface="Calibri" panose="020F0502020204030204" pitchFamily="34" charset="0"/>
                <a:cs typeface="Calibri" panose="020F0502020204030204" pitchFamily="34" charset="0"/>
              </a:rPr>
              <a:t>1 (484) </a:t>
            </a:r>
            <a:r>
              <a:rPr lang="en-US" sz="2399" dirty="0">
                <a:solidFill>
                  <a:schemeClr val="tx2"/>
                </a:solidFill>
                <a:latin typeface="Calibri" panose="020F0502020204030204" pitchFamily="34" charset="0"/>
                <a:cs typeface="Calibri" panose="020F0502020204030204" pitchFamily="34" charset="0"/>
              </a:rPr>
              <a:t>695-7735</a:t>
            </a:r>
          </a:p>
          <a:p>
            <a:endParaRPr lang="en-US" sz="2399" dirty="0">
              <a:cs typeface="Arial" pitchFamily="34" charset="0"/>
            </a:endParaRPr>
          </a:p>
        </p:txBody>
      </p:sp>
      <p:pic>
        <p:nvPicPr>
          <p:cNvPr id="5" name="Picture 1" descr="http://ww1.prweb.com/prfiles/2016/03/18/13278423/gI_87860_HP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2395" y="764823"/>
            <a:ext cx="2085318" cy="208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60921" y="342900"/>
            <a:ext cx="7694196" cy="27973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98" dirty="0"/>
          </a:p>
        </p:txBody>
      </p:sp>
      <p:sp>
        <p:nvSpPr>
          <p:cNvPr id="3" name="Slide Number Placeholder 2">
            <a:extLst>
              <a:ext uri="{FF2B5EF4-FFF2-40B4-BE49-F238E27FC236}">
                <a16:creationId xmlns:a16="http://schemas.microsoft.com/office/drawing/2014/main" id="{D8F42A61-2534-48CD-9B2D-A77A49A418CB}"/>
              </a:ext>
            </a:extLst>
          </p:cNvPr>
          <p:cNvSpPr>
            <a:spLocks noGrp="1"/>
          </p:cNvSpPr>
          <p:nvPr>
            <p:ph type="sldNum" sz="quarter" idx="22"/>
          </p:nvPr>
        </p:nvSpPr>
        <p:spPr>
          <a:xfrm>
            <a:off x="9296400" y="63743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16AD5E-1B1F-4179-9C85-BC1630DFA83F}" type="slidenum">
              <a:rPr lang="en-US" smtClean="0"/>
              <a:pPr/>
              <a:t>8</a:t>
            </a:fld>
            <a:endParaRPr lang="en-US" dirty="0"/>
          </a:p>
        </p:txBody>
      </p:sp>
      <p:pic>
        <p:nvPicPr>
          <p:cNvPr id="8" name="Picture 7" descr="A screenshot of a cell phone&#10;&#10;Description automatically generated">
            <a:extLst>
              <a:ext uri="{FF2B5EF4-FFF2-40B4-BE49-F238E27FC236}">
                <a16:creationId xmlns:a16="http://schemas.microsoft.com/office/drawing/2014/main" id="{6D9D1B38-1F0E-47C7-817B-36C1468944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5606" y="3511315"/>
            <a:ext cx="2004164" cy="2528095"/>
          </a:xfrm>
          <a:prstGeom prst="rect">
            <a:avLst/>
          </a:prstGeom>
        </p:spPr>
      </p:pic>
      <p:pic>
        <p:nvPicPr>
          <p:cNvPr id="14" name="Picture 13" descr="A close up of a logo&#10;&#10;Description automatically generated">
            <a:extLst>
              <a:ext uri="{FF2B5EF4-FFF2-40B4-BE49-F238E27FC236}">
                <a16:creationId xmlns:a16="http://schemas.microsoft.com/office/drawing/2014/main" id="{229D74AB-28DA-4602-A104-F3D2DDA8D5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1423" y="3859381"/>
            <a:ext cx="1292826" cy="1959488"/>
          </a:xfrm>
          <a:prstGeom prst="rect">
            <a:avLst/>
          </a:prstGeom>
        </p:spPr>
      </p:pic>
    </p:spTree>
    <p:extLst>
      <p:ext uri="{BB962C8B-B14F-4D97-AF65-F5344CB8AC3E}">
        <p14:creationId xmlns:p14="http://schemas.microsoft.com/office/powerpoint/2010/main" val="2645501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ASTRAZENECA STANDARD TEMPLATE" val="EvVFCk6W"/>
  <p:tag name="ARTICULATE_DESIGN_ID_1_ASTRAZENECA STANDARD TEMPLATE" val="kGJp0GDe"/>
  <p:tag name="ARTICULATE_DESIGN_ID_ALTERNATIVE LAYOUTS" val="Bt42LpTg"/>
  <p:tag name="ARTICULATE_DESIGN_ID_1_ALTERNATIVE LAYOUTS" val="Pu40bbUa"/>
  <p:tag name="ARTICULATE_DESIGN_ID_AGENDAS" val="ut6QGGsg"/>
  <p:tag name="ARTICULATE_DESIGN_ID_1_AGENDAS" val="zZqOLfMe"/>
  <p:tag name="ARTICULATE_DESIGN_ID_KEY MESSAGE LAYOUTS" val="EG1WQXxn"/>
  <p:tag name="ARTICULATE_DESIGN_ID_LISTS" val="M0QWvWS1"/>
  <p:tag name="ARTICULATE_DESIGN_ID_1_KEY MESSAGE LAYOUTS" val="ks627C6Q"/>
  <p:tag name="ARTICULATE_DESIGN_ID_DIAGRAMS" val="EHtI07Fq"/>
  <p:tag name="ARTICULATE_DESIGN_ID_ALTERNATIVE CONTENT LAYOUTS" val="ywJnDDcd"/>
  <p:tag name="ARTICULATE_DESIGN_ID_PERSONNEL" val="nHHLeDJ2"/>
  <p:tag name="ARTICULATE_DESIGN_ID_STAFF AND ORGANISATIONS" val="fzkdDkSo"/>
  <p:tag name="ARTICULATE_DESIGN_ID_1_ALTERNATIVE CONTENT LAYOUTS" val="iY0BipYY"/>
  <p:tag name="ARTICULATE_DESIGN_ID_1_LISTS" val="vezrIkHU"/>
  <p:tag name="ARTICULATE_DESIGN_ID_1_STAFF AND ORGANISATIONS" val="gu0rVs6s"/>
  <p:tag name="BRANDIN_CONFIG" val="CONFIG.INI"/>
  <p:tag name="BRANDIN_CHARTS" val="PROCESS CHARTS"/>
  <p:tag name="BRANDIN_RULES" val="RUN RULES"/>
  <p:tag name="ARTICULATE_DESIGN_ID_LOGO HOLDERS" val="frTQuPG5"/>
  <p:tag name="ARTICULATE_DESIGN_ID_SPEAKERS" val="lTM5UYkU"/>
  <p:tag name="ARTICULATE_DESIGN_ID_TEXT LAYOUTS" val="4lYw8SxY"/>
  <p:tag name="ARTICULATE_DESIGN_ID_KEY STATEMENTS" val="PiA9xBfC"/>
  <p:tag name="ARTICULATE_DESIGN_ID_TEXT WITH IMAGE" val="bQgCS8wS"/>
  <p:tag name="ARTICULATE_DESIGN_ID_TEXT WITH IMAGE LAYOUTS" val="4MQoe47W"/>
  <p:tag name="ARTICULATE_SLIDE_THUMBNAIL_REFRESH" val="1"/>
  <p:tag name="BRANDIN_SMARTPASTE" val="ACTIVE"/>
  <p:tag name="BRANDIN_WORKSPACE_NAME" val="AstraZeneca"/>
  <p:tag name="ARTICULATE_SLIDE_COUNT" val="5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straZeneca Standard Templat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AstraZeneca template_Mac" id="{EE7C6150-902D-8F4F-B03A-D8B37DECC96B}" vid="{58FA7955-BC39-224B-B8BE-2EA612937F17}"/>
    </a:ext>
  </a:extLst>
</a:theme>
</file>

<file path=ppt/theme/theme2.xml><?xml version="1.0" encoding="utf-8"?>
<a:theme xmlns:a="http://schemas.openxmlformats.org/drawingml/2006/main" name="3_AstraZeneca Standard Templat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id="{9FA266AB-5005-44F8-ABE1-CBD751927E0B}" vid="{01D0DAFE-49CF-437F-BBAC-5737518177C1}"/>
    </a:ext>
  </a:extLst>
</a:theme>
</file>

<file path=ppt/theme/theme3.xml><?xml version="1.0" encoding="utf-8"?>
<a:theme xmlns:a="http://schemas.openxmlformats.org/drawingml/2006/main" name="1_AstraZeneca Standard Templat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id="{9FA266AB-5005-44F8-ABE1-CBD751927E0B}" vid="{01D0DAFE-49CF-437F-BBAC-5737518177C1}"/>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1ee89e71-04cd-405e-9ca3-99e020c1694d"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EA71D1521D94458F9B1767EB572646" ma:contentTypeVersion="16" ma:contentTypeDescription="Create a new document." ma:contentTypeScope="" ma:versionID="4aff9b3ff06761fff779392eb29804f8">
  <xsd:schema xmlns:xsd="http://www.w3.org/2001/XMLSchema" xmlns:xs="http://www.w3.org/2001/XMLSchema" xmlns:p="http://schemas.microsoft.com/office/2006/metadata/properties" xmlns:ns2="44a56295-c29e-4898-8136-a54736c65b82" xmlns:ns3="182d9b74-1140-4161-b497-176d13f834ec" xmlns:ns4="3c1ecea0-e7f8-4cf0-9749-4c1ec25a464f" targetNamespace="http://schemas.microsoft.com/office/2006/metadata/properties" ma:root="true" ma:fieldsID="11d5dc89e66a29331ca93fe91aa49daf" ns2:_="" ns3:_="" ns4:_="">
    <xsd:import namespace="44a56295-c29e-4898-8136-a54736c65b82"/>
    <xsd:import namespace="182d9b74-1140-4161-b497-176d13f834ec"/>
    <xsd:import namespace="3c1ecea0-e7f8-4cf0-9749-4c1ec25a464f"/>
    <xsd:element name="properties">
      <xsd:complexType>
        <xsd:sequence>
          <xsd:element name="documentManagement">
            <xsd:complexType>
              <xsd:all>
                <xsd:element ref="ns2:Descriptions" minOccurs="0"/>
                <xsd:element ref="ns2:Keyword" minOccurs="0"/>
                <xsd:element ref="ns3:MediaServiceMetadata" minOccurs="0"/>
                <xsd:element ref="ns3:MediaServiceFastMetadata" minOccurs="0"/>
                <xsd:element ref="ns4:SharedWithUsers" minOccurs="0"/>
                <xsd:element ref="ns4:SharedWithDetails" minOccurs="0"/>
                <xsd:element ref="ns3:MediaServiceDateTaken" minOccurs="0"/>
                <xsd:element ref="ns3:MediaLengthInSeconds" minOccurs="0"/>
                <xsd:element ref="ns3:lcf76f155ced4ddcb4097134ff3c332f" minOccurs="0"/>
                <xsd:element ref="ns4:TaxCatchAll" minOccurs="0"/>
                <xsd:element ref="ns3:MediaServiceObjectDetectorVersion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2d9b74-1140-4161-b497-176d13f834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ee89e71-04cd-405e-9ca3-99e020c169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1ecea0-e7f8-4cf0-9749-4c1ec25a46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d3a61b39-cbb7-401b-a6cb-d71ca2dadc96}" ma:internalName="TaxCatchAll" ma:showField="CatchAllData" ma:web="3c1ecea0-e7f8-4cf0-9749-4c1ec25a46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3c1ecea0-e7f8-4cf0-9749-4c1ec25a464f">
      <UserInfo>
        <DisplayName>af Hällström, Taija</DisplayName>
        <AccountId>45</AccountId>
        <AccountType/>
      </UserInfo>
      <UserInfo>
        <DisplayName>Burton, Madelaine</DisplayName>
        <AccountId>32</AccountId>
        <AccountType/>
      </UserInfo>
      <UserInfo>
        <DisplayName>Oliver, David (Fourth Corner Communications)</DisplayName>
        <AccountId>55</AccountId>
        <AccountType/>
      </UserInfo>
    </SharedWithUsers>
    <Keyword xmlns="44a56295-c29e-4898-8136-a54736c65b82" xsi:nil="true"/>
    <Descriptions xmlns="44a56295-c29e-4898-8136-a54736c65b82" xsi:nil="true"/>
    <lcf76f155ced4ddcb4097134ff3c332f xmlns="182d9b74-1140-4161-b497-176d13f834ec">
      <Terms xmlns="http://schemas.microsoft.com/office/infopath/2007/PartnerControls"/>
    </lcf76f155ced4ddcb4097134ff3c332f>
    <TaxCatchAll xmlns="3c1ecea0-e7f8-4cf0-9749-4c1ec25a464f" xsi:nil="true"/>
  </documentManagement>
</p:properties>
</file>

<file path=customXml/itemProps1.xml><?xml version="1.0" encoding="utf-8"?>
<ds:datastoreItem xmlns:ds="http://schemas.openxmlformats.org/officeDocument/2006/customXml" ds:itemID="{01D0A966-3F15-44F1-8C0D-5B4DAC649459}">
  <ds:schemaRefs>
    <ds:schemaRef ds:uri="Microsoft.SharePoint.Taxonomy.ContentTypeSync"/>
  </ds:schemaRefs>
</ds:datastoreItem>
</file>

<file path=customXml/itemProps2.xml><?xml version="1.0" encoding="utf-8"?>
<ds:datastoreItem xmlns:ds="http://schemas.openxmlformats.org/officeDocument/2006/customXml" ds:itemID="{39C02748-3634-4A24-AAB5-5A1F224A40F5}">
  <ds:schemaRefs>
    <ds:schemaRef ds:uri="http://schemas.microsoft.com/sharepoint/v3/contenttype/forms"/>
  </ds:schemaRefs>
</ds:datastoreItem>
</file>

<file path=customXml/itemProps3.xml><?xml version="1.0" encoding="utf-8"?>
<ds:datastoreItem xmlns:ds="http://schemas.openxmlformats.org/officeDocument/2006/customXml" ds:itemID="{9A4449E9-5F90-407E-8307-12E2EF97C7DB}">
  <ds:schemaRefs>
    <ds:schemaRef ds:uri="182d9b74-1140-4161-b497-176d13f834ec"/>
    <ds:schemaRef ds:uri="3c1ecea0-e7f8-4cf0-9749-4c1ec25a464f"/>
    <ds:schemaRef ds:uri="44a56295-c29e-4898-8136-a54736c65b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AD41FD2-E42A-4705-AA0D-85221307178A}">
  <ds:schemaRefs>
    <ds:schemaRef ds:uri="http://schemas.microsoft.com/office/infopath/2007/PartnerControls"/>
    <ds:schemaRef ds:uri="182d9b74-1140-4161-b497-176d13f834ec"/>
    <ds:schemaRef ds:uri="3c1ecea0-e7f8-4cf0-9749-4c1ec25a464f"/>
    <ds:schemaRef ds:uri="http://schemas.openxmlformats.org/package/2006/metadata/core-properties"/>
    <ds:schemaRef ds:uri="http://schemas.microsoft.com/office/2006/metadata/properties"/>
    <ds:schemaRef ds:uri="http://schemas.microsoft.com/office/2006/documentManagement/types"/>
    <ds:schemaRef ds:uri="44a56295-c29e-4898-8136-a54736c65b82"/>
    <ds:schemaRef ds:uri="http://purl.org/dc/term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AstraZeneca Standard Template</Template>
  <TotalTime>1289</TotalTime>
  <Words>412</Words>
  <Application>Microsoft Office PowerPoint</Application>
  <PresentationFormat>Widescreen</PresentationFormat>
  <Paragraphs>70</Paragraphs>
  <Slides>8</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vt:lpstr>
      <vt:lpstr>Bebas Neue SemiRounded</vt:lpstr>
      <vt:lpstr>Calibri</vt:lpstr>
      <vt:lpstr>Calibri Light</vt:lpstr>
      <vt:lpstr>Calisto MT</vt:lpstr>
      <vt:lpstr>Wingdings</vt:lpstr>
      <vt:lpstr>AstraZeneca Standard Template</vt:lpstr>
      <vt:lpstr>3_AstraZeneca Standard Template</vt:lpstr>
      <vt:lpstr>1_AstraZeneca Standard Template</vt:lpstr>
      <vt:lpstr>1_Office Theme</vt:lpstr>
      <vt:lpstr>PowerPoint Presentation</vt:lpstr>
      <vt:lpstr>The New healthcare Consumerism our roadmap </vt:lpstr>
      <vt:lpstr>PowerPoint Presentation</vt:lpstr>
      <vt:lpstr>DIY healthcare in the pandemic  Radical Self-Care Covid-19 accelerated consumers’ self-care trends </vt:lpstr>
      <vt:lpstr>PowerPoint Presentation</vt:lpstr>
      <vt:lpstr>PowerPoint Presentation</vt:lpstr>
      <vt:lpstr>The New healthcare Consumerism future drivers and prospects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Taavi Drell</dc:creator>
  <cp:keywords/>
  <dc:description/>
  <cp:lastModifiedBy>Jane Sarasohn-Kahn</cp:lastModifiedBy>
  <cp:revision>111</cp:revision>
  <cp:lastPrinted>2023-11-09T17:09:34Z</cp:lastPrinted>
  <dcterms:created xsi:type="dcterms:W3CDTF">2021-06-30T11:27:44Z</dcterms:created>
  <dcterms:modified xsi:type="dcterms:W3CDTF">2023-11-17T18:41:11Z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3147F588-80EE-4A79-8B90-D2BF272EDFE6</vt:lpwstr>
  </property>
  <property fmtid="{D5CDD505-2E9C-101B-9397-08002B2CF9AE}" pid="3" name="ArticulatePath">
    <vt:lpwstr>https://brightcarbon.sharepoint.com/sites/Intranet/Projects/ABCD/AstraZeneca/ASTR 3935 - AstraZeneca Template Build Project/Corporate Templates Design/BrightCarbon Template-Build/ASTR 3935 - Template &amp; Model Slides 13</vt:lpwstr>
  </property>
  <property fmtid="{D5CDD505-2E9C-101B-9397-08002B2CF9AE}" pid="4" name="ContentTypeId">
    <vt:lpwstr>0x0101006CEA71D1521D94458F9B1767EB572646</vt:lpwstr>
  </property>
  <property fmtid="{D5CDD505-2E9C-101B-9397-08002B2CF9AE}" pid="5" name="MediaServiceImageTags">
    <vt:lpwstr/>
  </property>
  <property fmtid="{D5CDD505-2E9C-101B-9397-08002B2CF9AE}" pid="6" name="NXPowerLiteLastOptimized">
    <vt:lpwstr>1111436</vt:lpwstr>
  </property>
  <property fmtid="{D5CDD505-2E9C-101B-9397-08002B2CF9AE}" pid="7" name="NXPowerLiteSettings">
    <vt:lpwstr>E9000F7008E001</vt:lpwstr>
  </property>
  <property fmtid="{D5CDD505-2E9C-101B-9397-08002B2CF9AE}" pid="8" name="NXPowerLiteVersion">
    <vt:lpwstr>D9.1.6</vt:lpwstr>
  </property>
  <property fmtid="{D5CDD505-2E9C-101B-9397-08002B2CF9AE}" pid="9" name="Version">
    <vt:lpwstr>ASTR 3935 - Template &amp; Model Slides 24.pptx</vt:lpwstr>
  </property>
</Properties>
</file>